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1"/>
  </p:sldMasterIdLst>
  <p:notesMasterIdLst>
    <p:notesMasterId r:id="rId22"/>
  </p:notesMasterIdLst>
  <p:handoutMasterIdLst>
    <p:handoutMasterId r:id="rId23"/>
  </p:handoutMasterIdLst>
  <p:sldIdLst>
    <p:sldId id="282" r:id="rId2"/>
    <p:sldId id="316" r:id="rId3"/>
    <p:sldId id="298" r:id="rId4"/>
    <p:sldId id="297" r:id="rId5"/>
    <p:sldId id="314" r:id="rId6"/>
    <p:sldId id="320" r:id="rId7"/>
    <p:sldId id="321" r:id="rId8"/>
    <p:sldId id="325" r:id="rId9"/>
    <p:sldId id="317" r:id="rId10"/>
    <p:sldId id="300" r:id="rId11"/>
    <p:sldId id="302" r:id="rId12"/>
    <p:sldId id="305" r:id="rId13"/>
    <p:sldId id="308" r:id="rId14"/>
    <p:sldId id="318" r:id="rId15"/>
    <p:sldId id="319" r:id="rId16"/>
    <p:sldId id="322" r:id="rId17"/>
    <p:sldId id="324" r:id="rId18"/>
    <p:sldId id="284" r:id="rId19"/>
    <p:sldId id="283" r:id="rId20"/>
    <p:sldId id="323"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6E25E649-3F16-4E02-A733-19D2CDBF48F0}"/>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31" autoAdjust="0"/>
  </p:normalViewPr>
  <p:slideViewPr>
    <p:cSldViewPr snapToGrid="0">
      <p:cViewPr varScale="1">
        <p:scale>
          <a:sx n="95" d="100"/>
          <a:sy n="95" d="100"/>
        </p:scale>
        <p:origin x="216" y="96"/>
      </p:cViewPr>
      <p:guideLst/>
    </p:cSldViewPr>
  </p:slideViewPr>
  <p:notesTextViewPr>
    <p:cViewPr>
      <p:scale>
        <a:sx n="3" d="2"/>
        <a:sy n="3" d="2"/>
      </p:scale>
      <p:origin x="0" y="0"/>
    </p:cViewPr>
  </p:notesTextViewPr>
  <p:sorterViewPr>
    <p:cViewPr>
      <p:scale>
        <a:sx n="100" d="100"/>
        <a:sy n="100" d="100"/>
      </p:scale>
      <p:origin x="0" y="0"/>
    </p:cViewPr>
  </p:sorterViewPr>
  <p:notesViewPr>
    <p:cSldViewPr snapToGrid="0">
      <p:cViewPr varScale="1">
        <p:scale>
          <a:sx n="88" d="100"/>
          <a:sy n="88" d="100"/>
        </p:scale>
        <p:origin x="2886" y="10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image" Target="../media/image7.jpg"/></Relationships>
</file>

<file path=ppt/diagrams/_rels/drawing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image" Target="../media/image7.jpg"/></Relationships>
</file>

<file path=ppt/diagrams/colors1.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DFF50B6-9569-483C-B07D-D5614B4BF5E2}" type="doc">
      <dgm:prSet loTypeId="urn:microsoft.com/office/officeart/2005/8/layout/vList3" loCatId="list" qsTypeId="urn:microsoft.com/office/officeart/2005/8/quickstyle/simple1" qsCatId="simple" csTypeId="urn:microsoft.com/office/officeart/2005/8/colors/accent1_3" csCatId="accent1" phldr="1"/>
      <dgm:spPr/>
    </dgm:pt>
    <dgm:pt modelId="{5C7FD991-895B-4794-9410-8EEBA20802AE}">
      <dgm:prSet phldrT="[Texto]" custT="1"/>
      <dgm:spPr>
        <a:ln>
          <a:solidFill>
            <a:schemeClr val="accent1">
              <a:lumMod val="50000"/>
            </a:schemeClr>
          </a:solidFill>
        </a:ln>
      </dgm:spPr>
      <dgm:t>
        <a:bodyPr/>
        <a:lstStyle/>
        <a:p>
          <a:pPr algn="ctr">
            <a:buNone/>
          </a:pPr>
          <a:r>
            <a:rPr lang="pt-BR" sz="2400" dirty="0">
              <a:solidFill>
                <a:schemeClr val="tx1"/>
              </a:solidFill>
            </a:rPr>
            <a:t>Aimore.net</a:t>
          </a:r>
        </a:p>
        <a:p>
          <a:pPr algn="ctr">
            <a:buNone/>
          </a:pPr>
          <a:r>
            <a:rPr lang="pt-BR" sz="2400" dirty="0">
              <a:solidFill>
                <a:schemeClr val="tx1"/>
              </a:solidFill>
            </a:rPr>
            <a:t>https://aimore.net/placas/geral.html</a:t>
          </a:r>
        </a:p>
      </dgm:t>
    </dgm:pt>
    <dgm:pt modelId="{0094D38F-E3EC-4454-87F0-E72827106D00}" type="parTrans" cxnId="{DE681114-61C0-4121-B918-E5ABAC893BF1}">
      <dgm:prSet/>
      <dgm:spPr/>
      <dgm:t>
        <a:bodyPr/>
        <a:lstStyle/>
        <a:p>
          <a:endParaRPr lang="pt-BR"/>
        </a:p>
      </dgm:t>
    </dgm:pt>
    <dgm:pt modelId="{74EBE622-DA5C-47DF-B77B-9D3B04907A94}" type="sibTrans" cxnId="{DE681114-61C0-4121-B918-E5ABAC893BF1}">
      <dgm:prSet/>
      <dgm:spPr/>
      <dgm:t>
        <a:bodyPr/>
        <a:lstStyle/>
        <a:p>
          <a:endParaRPr lang="pt-BR"/>
        </a:p>
      </dgm:t>
    </dgm:pt>
    <dgm:pt modelId="{3EC89D68-7428-4090-8A09-E232A3D6D841}">
      <dgm:prSet phldrT="[Texto]" custT="1"/>
      <dgm:spPr>
        <a:ln>
          <a:solidFill>
            <a:schemeClr val="accent1">
              <a:lumMod val="75000"/>
            </a:schemeClr>
          </a:solidFill>
        </a:ln>
      </dgm:spPr>
      <dgm:t>
        <a:bodyPr/>
        <a:lstStyle/>
        <a:p>
          <a:pPr algn="ctr">
            <a:buNone/>
          </a:pPr>
          <a:r>
            <a:rPr lang="pt-BR" sz="2400" dirty="0">
              <a:solidFill>
                <a:schemeClr val="tx1"/>
              </a:solidFill>
            </a:rPr>
            <a:t>Api do Google Imagens</a:t>
          </a:r>
        </a:p>
        <a:p>
          <a:pPr algn="ctr">
            <a:buNone/>
          </a:pPr>
          <a:r>
            <a:rPr lang="pt-BR" sz="2400" dirty="0">
              <a:solidFill>
                <a:schemeClr val="tx1"/>
              </a:solidFill>
            </a:rPr>
            <a:t>https://www.google.com.br/search</a:t>
          </a:r>
        </a:p>
      </dgm:t>
    </dgm:pt>
    <dgm:pt modelId="{A7D29BF6-0196-4150-A0FB-1D486D22A939}" type="parTrans" cxnId="{DEFC1329-F99A-4894-9997-7ED8C75951F1}">
      <dgm:prSet/>
      <dgm:spPr/>
      <dgm:t>
        <a:bodyPr/>
        <a:lstStyle/>
        <a:p>
          <a:endParaRPr lang="pt-BR"/>
        </a:p>
      </dgm:t>
    </dgm:pt>
    <dgm:pt modelId="{7CD45F13-7FA9-4A15-A075-55D213504DB6}" type="sibTrans" cxnId="{DEFC1329-F99A-4894-9997-7ED8C75951F1}">
      <dgm:prSet/>
      <dgm:spPr/>
      <dgm:t>
        <a:bodyPr/>
        <a:lstStyle/>
        <a:p>
          <a:endParaRPr lang="pt-BR"/>
        </a:p>
      </dgm:t>
    </dgm:pt>
    <dgm:pt modelId="{6A05F892-7A77-4BF7-95BE-16FFEB874A78}" type="pres">
      <dgm:prSet presAssocID="{1DFF50B6-9569-483C-B07D-D5614B4BF5E2}" presName="linearFlow" presStyleCnt="0">
        <dgm:presLayoutVars>
          <dgm:dir/>
          <dgm:resizeHandles val="exact"/>
        </dgm:presLayoutVars>
      </dgm:prSet>
      <dgm:spPr/>
    </dgm:pt>
    <dgm:pt modelId="{B5234885-6AD8-46C0-9BE0-1C3FBCBDF7CD}" type="pres">
      <dgm:prSet presAssocID="{5C7FD991-895B-4794-9410-8EEBA20802AE}" presName="composite" presStyleCnt="0"/>
      <dgm:spPr/>
    </dgm:pt>
    <dgm:pt modelId="{EEC768B2-60DA-4F02-A559-B966B70C6EBF}" type="pres">
      <dgm:prSet presAssocID="{5C7FD991-895B-4794-9410-8EEBA20802AE}" presName="imgShp" presStyleLbl="fgImgPlace1" presStyleIdx="0" presStyleCnt="2"/>
      <dgm:spPr>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dgm:spPr>
    </dgm:pt>
    <dgm:pt modelId="{B0185E65-053A-4029-9E7B-73D6590AAE25}" type="pres">
      <dgm:prSet presAssocID="{5C7FD991-895B-4794-9410-8EEBA20802AE}" presName="txShp" presStyleLbl="node1" presStyleIdx="0" presStyleCnt="2" custLinFactNeighborX="-10199">
        <dgm:presLayoutVars>
          <dgm:bulletEnabled val="1"/>
        </dgm:presLayoutVars>
      </dgm:prSet>
      <dgm:spPr/>
    </dgm:pt>
    <dgm:pt modelId="{7BC63162-1C36-44F6-AF24-3AF26D0F4B3F}" type="pres">
      <dgm:prSet presAssocID="{74EBE622-DA5C-47DF-B77B-9D3B04907A94}" presName="spacing" presStyleCnt="0"/>
      <dgm:spPr/>
    </dgm:pt>
    <dgm:pt modelId="{B5A7FBD8-7999-40DB-B6E6-0175636CA29A}" type="pres">
      <dgm:prSet presAssocID="{3EC89D68-7428-4090-8A09-E232A3D6D841}" presName="composite" presStyleCnt="0"/>
      <dgm:spPr/>
    </dgm:pt>
    <dgm:pt modelId="{7A64D8F6-7E46-491A-AFF7-E5E799B238E2}" type="pres">
      <dgm:prSet presAssocID="{3EC89D68-7428-4090-8A09-E232A3D6D841}" presName="imgShp" presStyleLbl="fgImgPlace1" presStyleIdx="1" presStyleCnt="2"/>
      <dgm:spPr>
        <a:blipFill>
          <a:blip xmlns:r="http://schemas.openxmlformats.org/officeDocument/2006/relationships" r:embed="rId2">
            <a:extLst>
              <a:ext uri="{28A0092B-C50C-407E-A947-70E740481C1C}">
                <a14:useLocalDpi xmlns:a14="http://schemas.microsoft.com/office/drawing/2010/main" val="0"/>
              </a:ext>
            </a:extLst>
          </a:blip>
          <a:srcRect/>
          <a:stretch>
            <a:fillRect/>
          </a:stretch>
        </a:blipFill>
      </dgm:spPr>
    </dgm:pt>
    <dgm:pt modelId="{4EBF4F02-8E67-41F8-BE27-9CFABF593484}" type="pres">
      <dgm:prSet presAssocID="{3EC89D68-7428-4090-8A09-E232A3D6D841}" presName="txShp" presStyleLbl="node1" presStyleIdx="1" presStyleCnt="2" custLinFactNeighborX="-10651">
        <dgm:presLayoutVars>
          <dgm:bulletEnabled val="1"/>
        </dgm:presLayoutVars>
      </dgm:prSet>
      <dgm:spPr/>
    </dgm:pt>
  </dgm:ptLst>
  <dgm:cxnLst>
    <dgm:cxn modelId="{DE681114-61C0-4121-B918-E5ABAC893BF1}" srcId="{1DFF50B6-9569-483C-B07D-D5614B4BF5E2}" destId="{5C7FD991-895B-4794-9410-8EEBA20802AE}" srcOrd="0" destOrd="0" parTransId="{0094D38F-E3EC-4454-87F0-E72827106D00}" sibTransId="{74EBE622-DA5C-47DF-B77B-9D3B04907A94}"/>
    <dgm:cxn modelId="{DEFC1329-F99A-4894-9997-7ED8C75951F1}" srcId="{1DFF50B6-9569-483C-B07D-D5614B4BF5E2}" destId="{3EC89D68-7428-4090-8A09-E232A3D6D841}" srcOrd="1" destOrd="0" parTransId="{A7D29BF6-0196-4150-A0FB-1D486D22A939}" sibTransId="{7CD45F13-7FA9-4A15-A075-55D213504DB6}"/>
    <dgm:cxn modelId="{7BABA2BF-E1D0-464B-B5EB-17975DCCBEB8}" type="presOf" srcId="{3EC89D68-7428-4090-8A09-E232A3D6D841}" destId="{4EBF4F02-8E67-41F8-BE27-9CFABF593484}" srcOrd="0" destOrd="0" presId="urn:microsoft.com/office/officeart/2005/8/layout/vList3"/>
    <dgm:cxn modelId="{810397F1-78EA-46FA-949A-AFD44BD09341}" type="presOf" srcId="{1DFF50B6-9569-483C-B07D-D5614B4BF5E2}" destId="{6A05F892-7A77-4BF7-95BE-16FFEB874A78}" srcOrd="0" destOrd="0" presId="urn:microsoft.com/office/officeart/2005/8/layout/vList3"/>
    <dgm:cxn modelId="{CFB9B6F2-DA31-4719-9B85-AF0E7F695DC5}" type="presOf" srcId="{5C7FD991-895B-4794-9410-8EEBA20802AE}" destId="{B0185E65-053A-4029-9E7B-73D6590AAE25}" srcOrd="0" destOrd="0" presId="urn:microsoft.com/office/officeart/2005/8/layout/vList3"/>
    <dgm:cxn modelId="{3024CB5F-FB7F-488F-94E7-72109774970F}" type="presParOf" srcId="{6A05F892-7A77-4BF7-95BE-16FFEB874A78}" destId="{B5234885-6AD8-46C0-9BE0-1C3FBCBDF7CD}" srcOrd="0" destOrd="0" presId="urn:microsoft.com/office/officeart/2005/8/layout/vList3"/>
    <dgm:cxn modelId="{4D18B4FB-2842-4C55-83A8-98A6F5F11D75}" type="presParOf" srcId="{B5234885-6AD8-46C0-9BE0-1C3FBCBDF7CD}" destId="{EEC768B2-60DA-4F02-A559-B966B70C6EBF}" srcOrd="0" destOrd="0" presId="urn:microsoft.com/office/officeart/2005/8/layout/vList3"/>
    <dgm:cxn modelId="{16311014-A6B7-4BDD-9075-92B43A6FE74F}" type="presParOf" srcId="{B5234885-6AD8-46C0-9BE0-1C3FBCBDF7CD}" destId="{B0185E65-053A-4029-9E7B-73D6590AAE25}" srcOrd="1" destOrd="0" presId="urn:microsoft.com/office/officeart/2005/8/layout/vList3"/>
    <dgm:cxn modelId="{E285BC55-1C48-4AEB-BA82-E2F56E28C406}" type="presParOf" srcId="{6A05F892-7A77-4BF7-95BE-16FFEB874A78}" destId="{7BC63162-1C36-44F6-AF24-3AF26D0F4B3F}" srcOrd="1" destOrd="0" presId="urn:microsoft.com/office/officeart/2005/8/layout/vList3"/>
    <dgm:cxn modelId="{587722F1-3A5E-487E-B0EB-09443B05BD3A}" type="presParOf" srcId="{6A05F892-7A77-4BF7-95BE-16FFEB874A78}" destId="{B5A7FBD8-7999-40DB-B6E6-0175636CA29A}" srcOrd="2" destOrd="0" presId="urn:microsoft.com/office/officeart/2005/8/layout/vList3"/>
    <dgm:cxn modelId="{3FABA102-3BFC-4EF1-A002-CA04C7AE90DA}" type="presParOf" srcId="{B5A7FBD8-7999-40DB-B6E6-0175636CA29A}" destId="{7A64D8F6-7E46-491A-AFF7-E5E799B238E2}" srcOrd="0" destOrd="0" presId="urn:microsoft.com/office/officeart/2005/8/layout/vList3"/>
    <dgm:cxn modelId="{850ACBC4-F0EB-42AB-8AA3-B714C080A5E5}" type="presParOf" srcId="{B5A7FBD8-7999-40DB-B6E6-0175636CA29A}" destId="{4EBF4F02-8E67-41F8-BE27-9CFABF593484}"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185E65-053A-4029-9E7B-73D6590AAE25}">
      <dsp:nvSpPr>
        <dsp:cNvPr id="0" name=""/>
        <dsp:cNvSpPr/>
      </dsp:nvSpPr>
      <dsp:spPr>
        <a:xfrm rot="10800000">
          <a:off x="1643087" y="4052"/>
          <a:ext cx="7414927" cy="2126662"/>
        </a:xfrm>
        <a:prstGeom prst="homePlate">
          <a:avLst/>
        </a:prstGeom>
        <a:solidFill>
          <a:schemeClr val="accent1">
            <a:shade val="80000"/>
            <a:hueOff val="0"/>
            <a:satOff val="0"/>
            <a:lumOff val="0"/>
            <a:alphaOff val="0"/>
          </a:schemeClr>
        </a:solidFill>
        <a:ln w="12700" cap="flat" cmpd="sng" algn="ctr">
          <a:solidFill>
            <a:schemeClr val="accent1">
              <a:lumMod val="5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37799" tIns="91440" rIns="170688" bIns="91440" numCol="1" spcCol="1270" anchor="ctr" anchorCtr="0">
          <a:noAutofit/>
        </a:bodyPr>
        <a:lstStyle/>
        <a:p>
          <a:pPr marL="0" lvl="0" indent="0" algn="ctr" defTabSz="1066800">
            <a:lnSpc>
              <a:spcPct val="90000"/>
            </a:lnSpc>
            <a:spcBef>
              <a:spcPct val="0"/>
            </a:spcBef>
            <a:spcAft>
              <a:spcPct val="35000"/>
            </a:spcAft>
            <a:buNone/>
          </a:pPr>
          <a:r>
            <a:rPr lang="pt-BR" sz="2400" kern="1200" dirty="0">
              <a:solidFill>
                <a:schemeClr val="tx1"/>
              </a:solidFill>
            </a:rPr>
            <a:t>Aimore.net</a:t>
          </a:r>
        </a:p>
        <a:p>
          <a:pPr marL="0" lvl="0" indent="0" algn="ctr" defTabSz="1066800">
            <a:lnSpc>
              <a:spcPct val="90000"/>
            </a:lnSpc>
            <a:spcBef>
              <a:spcPct val="0"/>
            </a:spcBef>
            <a:spcAft>
              <a:spcPct val="35000"/>
            </a:spcAft>
            <a:buNone/>
          </a:pPr>
          <a:r>
            <a:rPr lang="pt-BR" sz="2400" kern="1200" dirty="0">
              <a:solidFill>
                <a:schemeClr val="tx1"/>
              </a:solidFill>
            </a:rPr>
            <a:t>https://aimore.net/placas/geral.html</a:t>
          </a:r>
        </a:p>
      </dsp:txBody>
      <dsp:txXfrm rot="10800000">
        <a:off x="2174752" y="4052"/>
        <a:ext cx="6883262" cy="2126662"/>
      </dsp:txXfrm>
    </dsp:sp>
    <dsp:sp modelId="{EEC768B2-60DA-4F02-A559-B966B70C6EBF}">
      <dsp:nvSpPr>
        <dsp:cNvPr id="0" name=""/>
        <dsp:cNvSpPr/>
      </dsp:nvSpPr>
      <dsp:spPr>
        <a:xfrm>
          <a:off x="1336003" y="4052"/>
          <a:ext cx="2126662" cy="2126662"/>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EBF4F02-8E67-41F8-BE27-9CFABF593484}">
      <dsp:nvSpPr>
        <dsp:cNvPr id="0" name=""/>
        <dsp:cNvSpPr/>
      </dsp:nvSpPr>
      <dsp:spPr>
        <a:xfrm rot="10800000">
          <a:off x="1609571" y="2765540"/>
          <a:ext cx="7414927" cy="2126662"/>
        </a:xfrm>
        <a:prstGeom prst="homePlate">
          <a:avLst/>
        </a:prstGeom>
        <a:solidFill>
          <a:schemeClr val="accent1">
            <a:shade val="80000"/>
            <a:hueOff val="249599"/>
            <a:satOff val="-4001"/>
            <a:lumOff val="29327"/>
            <a:alphaOff val="0"/>
          </a:schemeClr>
        </a:solidFill>
        <a:ln w="12700" cap="flat" cmpd="sng" algn="ctr">
          <a:solidFill>
            <a:schemeClr val="accent1">
              <a:lumMod val="7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37799" tIns="91440" rIns="170688" bIns="91440" numCol="1" spcCol="1270" anchor="ctr" anchorCtr="0">
          <a:noAutofit/>
        </a:bodyPr>
        <a:lstStyle/>
        <a:p>
          <a:pPr marL="0" lvl="0" indent="0" algn="ctr" defTabSz="1066800">
            <a:lnSpc>
              <a:spcPct val="90000"/>
            </a:lnSpc>
            <a:spcBef>
              <a:spcPct val="0"/>
            </a:spcBef>
            <a:spcAft>
              <a:spcPct val="35000"/>
            </a:spcAft>
            <a:buNone/>
          </a:pPr>
          <a:r>
            <a:rPr lang="pt-BR" sz="2400" kern="1200" dirty="0">
              <a:solidFill>
                <a:schemeClr val="tx1"/>
              </a:solidFill>
            </a:rPr>
            <a:t>Api do Google Imagens</a:t>
          </a:r>
        </a:p>
        <a:p>
          <a:pPr marL="0" lvl="0" indent="0" algn="ctr" defTabSz="1066800">
            <a:lnSpc>
              <a:spcPct val="90000"/>
            </a:lnSpc>
            <a:spcBef>
              <a:spcPct val="0"/>
            </a:spcBef>
            <a:spcAft>
              <a:spcPct val="35000"/>
            </a:spcAft>
            <a:buNone/>
          </a:pPr>
          <a:r>
            <a:rPr lang="pt-BR" sz="2400" kern="1200" dirty="0">
              <a:solidFill>
                <a:schemeClr val="tx1"/>
              </a:solidFill>
            </a:rPr>
            <a:t>https://www.google.com.br/search</a:t>
          </a:r>
        </a:p>
      </dsp:txBody>
      <dsp:txXfrm rot="10800000">
        <a:off x="2141236" y="2765540"/>
        <a:ext cx="6883262" cy="2126662"/>
      </dsp:txXfrm>
    </dsp:sp>
    <dsp:sp modelId="{7A64D8F6-7E46-491A-AFF7-E5E799B238E2}">
      <dsp:nvSpPr>
        <dsp:cNvPr id="0" name=""/>
        <dsp:cNvSpPr/>
      </dsp:nvSpPr>
      <dsp:spPr>
        <a:xfrm>
          <a:off x="1336003" y="2765540"/>
          <a:ext cx="2126662" cy="2126662"/>
        </a:xfrm>
        <a:prstGeom prst="ellipse">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76F666D-E0C2-435B-BAA8-9287F9E5D38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ZA" dirty="0"/>
          </a:p>
        </p:txBody>
      </p:sp>
      <p:sp>
        <p:nvSpPr>
          <p:cNvPr id="3" name="Date Placeholder 2">
            <a:extLst>
              <a:ext uri="{FF2B5EF4-FFF2-40B4-BE49-F238E27FC236}">
                <a16:creationId xmlns:a16="http://schemas.microsoft.com/office/drawing/2014/main" id="{19FEBCAF-CB3F-4928-91AA-D61472F880C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F1077DB-935E-4A0A-947A-D283B9F9F452}" type="datetimeFigureOut">
              <a:rPr lang="en-ZA" smtClean="0"/>
              <a:t>2018/12/08</a:t>
            </a:fld>
            <a:endParaRPr lang="en-ZA" dirty="0"/>
          </a:p>
        </p:txBody>
      </p:sp>
      <p:sp>
        <p:nvSpPr>
          <p:cNvPr id="4" name="Footer Placeholder 3">
            <a:extLst>
              <a:ext uri="{FF2B5EF4-FFF2-40B4-BE49-F238E27FC236}">
                <a16:creationId xmlns:a16="http://schemas.microsoft.com/office/drawing/2014/main" id="{69256698-63C6-4CCC-81CB-EA5604C30F1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ZA" dirty="0"/>
          </a:p>
        </p:txBody>
      </p:sp>
      <p:sp>
        <p:nvSpPr>
          <p:cNvPr id="5" name="Slide Number Placeholder 4">
            <a:extLst>
              <a:ext uri="{FF2B5EF4-FFF2-40B4-BE49-F238E27FC236}">
                <a16:creationId xmlns:a16="http://schemas.microsoft.com/office/drawing/2014/main" id="{B2467FDA-05D7-4760-A373-5D6AEAAF427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82C0B10-7CAE-41E4-AB02-7E8B1FF2B898}" type="slidenum">
              <a:rPr lang="en-ZA" smtClean="0"/>
              <a:t>‹nº›</a:t>
            </a:fld>
            <a:endParaRPr lang="en-ZA" dirty="0"/>
          </a:p>
        </p:txBody>
      </p:sp>
    </p:spTree>
    <p:extLst>
      <p:ext uri="{BB962C8B-B14F-4D97-AF65-F5344CB8AC3E}">
        <p14:creationId xmlns:p14="http://schemas.microsoft.com/office/powerpoint/2010/main" val="36875375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ZA"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9EC30E-1A71-4188-9BE7-E2A64929A436}" type="datetimeFigureOut">
              <a:rPr lang="en-ZA" smtClean="0"/>
              <a:t>2018/12/08</a:t>
            </a:fld>
            <a:endParaRPr lang="en-ZA"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ZA"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ZA"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530193B-564F-4854-8A52-728F3FB19C85}" type="slidenum">
              <a:rPr lang="en-ZA" smtClean="0"/>
              <a:t>‹nº›</a:t>
            </a:fld>
            <a:endParaRPr lang="en-ZA" dirty="0"/>
          </a:p>
        </p:txBody>
      </p:sp>
    </p:spTree>
    <p:extLst>
      <p:ext uri="{BB962C8B-B14F-4D97-AF65-F5344CB8AC3E}">
        <p14:creationId xmlns:p14="http://schemas.microsoft.com/office/powerpoint/2010/main" val="36038165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Sub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hasCustomPrompt="1"/>
          </p:nvPr>
        </p:nvSpPr>
        <p:spPr/>
        <p:txBody>
          <a:bodyPr/>
          <a:lstStyle>
            <a:lvl1pPr>
              <a:defRPr>
                <a:solidFill>
                  <a:schemeClr val="tx1">
                    <a:lumMod val="75000"/>
                    <a:lumOff val="25000"/>
                  </a:schemeClr>
                </a:solidFill>
              </a:defRPr>
            </a:lvl1pPr>
          </a:lstStyle>
          <a:p>
            <a:r>
              <a:rPr lang="en-ZA" dirty="0"/>
              <a:t>Click to edit page title</a:t>
            </a:r>
          </a:p>
        </p:txBody>
      </p:sp>
      <p:sp>
        <p:nvSpPr>
          <p:cNvPr id="5" name="Subtitle 2">
            <a:extLst>
              <a:ext uri="{FF2B5EF4-FFF2-40B4-BE49-F238E27FC236}">
                <a16:creationId xmlns:a16="http://schemas.microsoft.com/office/drawing/2014/main" id="{10727B06-56A8-44A2-B6C2-9ED183D107F3}"/>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Subtitle</a:t>
            </a:r>
            <a:endParaRPr lang="en-ZA" dirty="0"/>
          </a:p>
        </p:txBody>
      </p:sp>
      <p:sp>
        <p:nvSpPr>
          <p:cNvPr id="6" name="Slide Number Placeholder 5">
            <a:extLst>
              <a:ext uri="{FF2B5EF4-FFF2-40B4-BE49-F238E27FC236}">
                <a16:creationId xmlns:a16="http://schemas.microsoft.com/office/drawing/2014/main" id="{7A47F3D0-41FC-4430-9F9E-1F78A18D65FE}"/>
              </a:ext>
            </a:extLst>
          </p:cNvPr>
          <p:cNvSpPr>
            <a:spLocks noGrp="1"/>
          </p:cNvSpPr>
          <p:nvPr>
            <p:ph type="sldNum" sz="quarter" idx="33"/>
          </p:nvPr>
        </p:nvSpPr>
        <p:spPr/>
        <p:txBody>
          <a:bodyPr/>
          <a:lstStyle/>
          <a:p>
            <a:fld id="{19B51A1E-902D-48AF-9020-955120F399B6}" type="slidenum">
              <a:rPr lang="en-ZA" smtClean="0"/>
              <a:pPr/>
              <a:t>‹nº›</a:t>
            </a:fld>
            <a:endParaRPr lang="en-ZA" dirty="0"/>
          </a:p>
        </p:txBody>
      </p:sp>
      <p:sp>
        <p:nvSpPr>
          <p:cNvPr id="7" name="Footer Placeholder 6">
            <a:extLst>
              <a:ext uri="{FF2B5EF4-FFF2-40B4-BE49-F238E27FC236}">
                <a16:creationId xmlns:a16="http://schemas.microsoft.com/office/drawing/2014/main" id="{2ED798F6-1F12-46CE-9AFD-CC66555A191D}"/>
              </a:ext>
            </a:extLst>
          </p:cNvPr>
          <p:cNvSpPr>
            <a:spLocks noGrp="1"/>
          </p:cNvSpPr>
          <p:nvPr>
            <p:ph type="ftr" sz="quarter" idx="34"/>
          </p:nvPr>
        </p:nvSpPr>
        <p:spPr/>
        <p:txBody>
          <a:bodyPr/>
          <a:lstStyle/>
          <a:p>
            <a:r>
              <a:rPr lang="en-ZA" dirty="0"/>
              <a:t>Add a footer</a:t>
            </a:r>
          </a:p>
        </p:txBody>
      </p:sp>
    </p:spTree>
    <p:extLst>
      <p:ext uri="{BB962C8B-B14F-4D97-AF65-F5344CB8AC3E}">
        <p14:creationId xmlns:p14="http://schemas.microsoft.com/office/powerpoint/2010/main" val="15058552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hank You Slide">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DD31C544-1372-4B34-8149-B6058B8CC577}"/>
              </a:ext>
            </a:extLst>
          </p:cNvPr>
          <p:cNvSpPr/>
          <p:nvPr userDrawn="1"/>
        </p:nvSpPr>
        <p:spPr>
          <a:xfrm>
            <a:off x="11793520" y="0"/>
            <a:ext cx="35276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14" name="Rectangle 13">
            <a:extLst>
              <a:ext uri="{FF2B5EF4-FFF2-40B4-BE49-F238E27FC236}">
                <a16:creationId xmlns:a16="http://schemas.microsoft.com/office/drawing/2014/main" id="{7B2598CA-3443-4098-80E7-1F16DC9A13CC}"/>
              </a:ext>
            </a:extLst>
          </p:cNvPr>
          <p:cNvSpPr/>
          <p:nvPr userDrawn="1"/>
        </p:nvSpPr>
        <p:spPr>
          <a:xfrm rot="5400000">
            <a:off x="8740140" y="3406142"/>
            <a:ext cx="6857999" cy="457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12" name="Picture Placeholder 11">
            <a:extLst>
              <a:ext uri="{FF2B5EF4-FFF2-40B4-BE49-F238E27FC236}">
                <a16:creationId xmlns:a16="http://schemas.microsoft.com/office/drawing/2014/main" id="{BE421EAA-68E8-4AED-BA2F-01A6AC66859D}"/>
              </a:ext>
            </a:extLst>
          </p:cNvPr>
          <p:cNvSpPr>
            <a:spLocks noGrp="1"/>
          </p:cNvSpPr>
          <p:nvPr>
            <p:ph type="pic" sz="quarter" idx="10" hasCustomPrompt="1"/>
          </p:nvPr>
        </p:nvSpPr>
        <p:spPr>
          <a:xfrm>
            <a:off x="1" y="0"/>
            <a:ext cx="10655455" cy="6858000"/>
          </a:xfrm>
          <a:custGeom>
            <a:avLst/>
            <a:gdLst>
              <a:gd name="connsiteX0" fmla="*/ 8526285 w 10655455"/>
              <a:gd name="connsiteY0" fmla="*/ 6283111 h 6858000"/>
              <a:gd name="connsiteX1" fmla="*/ 10157124 w 10655455"/>
              <a:gd name="connsiteY1" fmla="*/ 6283111 h 6858000"/>
              <a:gd name="connsiteX2" fmla="*/ 10407209 w 10655455"/>
              <a:gd name="connsiteY2" fmla="*/ 6430504 h 6858000"/>
              <a:gd name="connsiteX3" fmla="*/ 10606716 w 10655455"/>
              <a:gd name="connsiteY3" fmla="*/ 6774068 h 6858000"/>
              <a:gd name="connsiteX4" fmla="*/ 10655455 w 10655455"/>
              <a:gd name="connsiteY4" fmla="*/ 6858000 h 6858000"/>
              <a:gd name="connsiteX5" fmla="*/ 8025501 w 10655455"/>
              <a:gd name="connsiteY5" fmla="*/ 6858000 h 6858000"/>
              <a:gd name="connsiteX6" fmla="*/ 8129453 w 10655455"/>
              <a:gd name="connsiteY6" fmla="*/ 6678214 h 6858000"/>
              <a:gd name="connsiteX7" fmla="*/ 8272677 w 10655455"/>
              <a:gd name="connsiteY7" fmla="*/ 6430504 h 6858000"/>
              <a:gd name="connsiteX8" fmla="*/ 8526285 w 10655455"/>
              <a:gd name="connsiteY8" fmla="*/ 6283111 h 6858000"/>
              <a:gd name="connsiteX9" fmla="*/ 8508611 w 10655455"/>
              <a:gd name="connsiteY9" fmla="*/ 4776272 h 6858000"/>
              <a:gd name="connsiteX10" fmla="*/ 9153763 w 10655455"/>
              <a:gd name="connsiteY10" fmla="*/ 4776272 h 6858000"/>
              <a:gd name="connsiteX11" fmla="*/ 9252696 w 10655455"/>
              <a:gd name="connsiteY11" fmla="*/ 4834580 h 6858000"/>
              <a:gd name="connsiteX12" fmla="*/ 9575969 w 10655455"/>
              <a:gd name="connsiteY12" fmla="*/ 5391278 h 6858000"/>
              <a:gd name="connsiteX13" fmla="*/ 9575969 w 10655455"/>
              <a:gd name="connsiteY13" fmla="*/ 5505116 h 6858000"/>
              <a:gd name="connsiteX14" fmla="*/ 9252696 w 10655455"/>
              <a:gd name="connsiteY14" fmla="*/ 6061815 h 6858000"/>
              <a:gd name="connsiteX15" fmla="*/ 9153763 w 10655455"/>
              <a:gd name="connsiteY15" fmla="*/ 6120122 h 6858000"/>
              <a:gd name="connsiteX16" fmla="*/ 8508611 w 10655455"/>
              <a:gd name="connsiteY16" fmla="*/ 6120122 h 6858000"/>
              <a:gd name="connsiteX17" fmla="*/ 8408284 w 10655455"/>
              <a:gd name="connsiteY17" fmla="*/ 6061815 h 6858000"/>
              <a:gd name="connsiteX18" fmla="*/ 8086404 w 10655455"/>
              <a:gd name="connsiteY18" fmla="*/ 5505116 h 6858000"/>
              <a:gd name="connsiteX19" fmla="*/ 8086404 w 10655455"/>
              <a:gd name="connsiteY19" fmla="*/ 5391278 h 6858000"/>
              <a:gd name="connsiteX20" fmla="*/ 8408284 w 10655455"/>
              <a:gd name="connsiteY20" fmla="*/ 4834580 h 6858000"/>
              <a:gd name="connsiteX21" fmla="*/ 8508611 w 10655455"/>
              <a:gd name="connsiteY21" fmla="*/ 4776272 h 6858000"/>
              <a:gd name="connsiteX22" fmla="*/ 8438383 w 10655455"/>
              <a:gd name="connsiteY22" fmla="*/ 4182594 h 6858000"/>
              <a:gd name="connsiteX23" fmla="*/ 8671249 w 10655455"/>
              <a:gd name="connsiteY23" fmla="*/ 4182594 h 6858000"/>
              <a:gd name="connsiteX24" fmla="*/ 8706958 w 10655455"/>
              <a:gd name="connsiteY24" fmla="*/ 4203640 h 6858000"/>
              <a:gd name="connsiteX25" fmla="*/ 8823642 w 10655455"/>
              <a:gd name="connsiteY25" fmla="*/ 4404579 h 6858000"/>
              <a:gd name="connsiteX26" fmla="*/ 8823642 w 10655455"/>
              <a:gd name="connsiteY26" fmla="*/ 4445668 h 6858000"/>
              <a:gd name="connsiteX27" fmla="*/ 8706958 w 10655455"/>
              <a:gd name="connsiteY27" fmla="*/ 4646606 h 6858000"/>
              <a:gd name="connsiteX28" fmla="*/ 8671249 w 10655455"/>
              <a:gd name="connsiteY28" fmla="*/ 4667652 h 6858000"/>
              <a:gd name="connsiteX29" fmla="*/ 8438383 w 10655455"/>
              <a:gd name="connsiteY29" fmla="*/ 4667652 h 6858000"/>
              <a:gd name="connsiteX30" fmla="*/ 8402170 w 10655455"/>
              <a:gd name="connsiteY30" fmla="*/ 4646606 h 6858000"/>
              <a:gd name="connsiteX31" fmla="*/ 8285989 w 10655455"/>
              <a:gd name="connsiteY31" fmla="*/ 4445668 h 6858000"/>
              <a:gd name="connsiteX32" fmla="*/ 8285989 w 10655455"/>
              <a:gd name="connsiteY32" fmla="*/ 4404579 h 6858000"/>
              <a:gd name="connsiteX33" fmla="*/ 8402170 w 10655455"/>
              <a:gd name="connsiteY33" fmla="*/ 4203640 h 6858000"/>
              <a:gd name="connsiteX34" fmla="*/ 8438383 w 10655455"/>
              <a:gd name="connsiteY34" fmla="*/ 4182594 h 6858000"/>
              <a:gd name="connsiteX35" fmla="*/ 7678681 w 10655455"/>
              <a:gd name="connsiteY35" fmla="*/ 3459104 h 6858000"/>
              <a:gd name="connsiteX36" fmla="*/ 8119685 w 10655455"/>
              <a:gd name="connsiteY36" fmla="*/ 3459104 h 6858000"/>
              <a:gd name="connsiteX37" fmla="*/ 8187313 w 10655455"/>
              <a:gd name="connsiteY37" fmla="*/ 3498961 h 6858000"/>
              <a:gd name="connsiteX38" fmla="*/ 8408292 w 10655455"/>
              <a:gd name="connsiteY38" fmla="*/ 3879501 h 6858000"/>
              <a:gd name="connsiteX39" fmla="*/ 8408292 w 10655455"/>
              <a:gd name="connsiteY39" fmla="*/ 3957318 h 6858000"/>
              <a:gd name="connsiteX40" fmla="*/ 8187313 w 10655455"/>
              <a:gd name="connsiteY40" fmla="*/ 4337857 h 6858000"/>
              <a:gd name="connsiteX41" fmla="*/ 8119685 w 10655455"/>
              <a:gd name="connsiteY41" fmla="*/ 4377714 h 6858000"/>
              <a:gd name="connsiteX42" fmla="*/ 7678681 w 10655455"/>
              <a:gd name="connsiteY42" fmla="*/ 4377714 h 6858000"/>
              <a:gd name="connsiteX43" fmla="*/ 7610101 w 10655455"/>
              <a:gd name="connsiteY43" fmla="*/ 4337857 h 6858000"/>
              <a:gd name="connsiteX44" fmla="*/ 7390076 w 10655455"/>
              <a:gd name="connsiteY44" fmla="*/ 3957318 h 6858000"/>
              <a:gd name="connsiteX45" fmla="*/ 7390076 w 10655455"/>
              <a:gd name="connsiteY45" fmla="*/ 3879501 h 6858000"/>
              <a:gd name="connsiteX46" fmla="*/ 7610101 w 10655455"/>
              <a:gd name="connsiteY46" fmla="*/ 3498961 h 6858000"/>
              <a:gd name="connsiteX47" fmla="*/ 7678681 w 10655455"/>
              <a:gd name="connsiteY47" fmla="*/ 3459104 h 6858000"/>
              <a:gd name="connsiteX48" fmla="*/ 9108816 w 10655455"/>
              <a:gd name="connsiteY48" fmla="*/ 2082751 h 6858000"/>
              <a:gd name="connsiteX49" fmla="*/ 9876937 w 10655455"/>
              <a:gd name="connsiteY49" fmla="*/ 2082751 h 6858000"/>
              <a:gd name="connsiteX50" fmla="*/ 9994727 w 10655455"/>
              <a:gd name="connsiteY50" fmla="*/ 2152172 h 6858000"/>
              <a:gd name="connsiteX51" fmla="*/ 10379617 w 10655455"/>
              <a:gd name="connsiteY51" fmla="*/ 2814978 h 6858000"/>
              <a:gd name="connsiteX52" fmla="*/ 10379617 w 10655455"/>
              <a:gd name="connsiteY52" fmla="*/ 2950515 h 6858000"/>
              <a:gd name="connsiteX53" fmla="*/ 9994727 w 10655455"/>
              <a:gd name="connsiteY53" fmla="*/ 3613321 h 6858000"/>
              <a:gd name="connsiteX54" fmla="*/ 9876937 w 10655455"/>
              <a:gd name="connsiteY54" fmla="*/ 3682742 h 6858000"/>
              <a:gd name="connsiteX55" fmla="*/ 9108816 w 10655455"/>
              <a:gd name="connsiteY55" fmla="*/ 3682742 h 6858000"/>
              <a:gd name="connsiteX56" fmla="*/ 8989367 w 10655455"/>
              <a:gd name="connsiteY56" fmla="*/ 3613321 h 6858000"/>
              <a:gd name="connsiteX57" fmla="*/ 8606137 w 10655455"/>
              <a:gd name="connsiteY57" fmla="*/ 2950515 h 6858000"/>
              <a:gd name="connsiteX58" fmla="*/ 8606137 w 10655455"/>
              <a:gd name="connsiteY58" fmla="*/ 2814978 h 6858000"/>
              <a:gd name="connsiteX59" fmla="*/ 8989367 w 10655455"/>
              <a:gd name="connsiteY59" fmla="*/ 2152172 h 6858000"/>
              <a:gd name="connsiteX60" fmla="*/ 9108816 w 10655455"/>
              <a:gd name="connsiteY60" fmla="*/ 2082751 h 6858000"/>
              <a:gd name="connsiteX61" fmla="*/ 1321854 w 10655455"/>
              <a:gd name="connsiteY61" fmla="*/ 2071857 h 6858000"/>
              <a:gd name="connsiteX62" fmla="*/ 5365317 w 10655455"/>
              <a:gd name="connsiteY62" fmla="*/ 2071857 h 6858000"/>
              <a:gd name="connsiteX63" fmla="*/ 5985373 w 10655455"/>
              <a:gd name="connsiteY63" fmla="*/ 2437296 h 6858000"/>
              <a:gd name="connsiteX64" fmla="*/ 8011470 w 10655455"/>
              <a:gd name="connsiteY64" fmla="*/ 5926372 h 6858000"/>
              <a:gd name="connsiteX65" fmla="*/ 8011470 w 10655455"/>
              <a:gd name="connsiteY65" fmla="*/ 6639850 h 6858000"/>
              <a:gd name="connsiteX66" fmla="*/ 7904625 w 10655455"/>
              <a:gd name="connsiteY66" fmla="*/ 6823844 h 6858000"/>
              <a:gd name="connsiteX67" fmla="*/ 7884791 w 10655455"/>
              <a:gd name="connsiteY67" fmla="*/ 6858000 h 6858000"/>
              <a:gd name="connsiteX68" fmla="*/ 0 w 10655455"/>
              <a:gd name="connsiteY68" fmla="*/ 6858000 h 6858000"/>
              <a:gd name="connsiteX69" fmla="*/ 0 w 10655455"/>
              <a:gd name="connsiteY69" fmla="*/ 3635967 h 6858000"/>
              <a:gd name="connsiteX70" fmla="*/ 27177 w 10655455"/>
              <a:gd name="connsiteY70" fmla="*/ 3588964 h 6858000"/>
              <a:gd name="connsiteX71" fmla="*/ 693065 w 10655455"/>
              <a:gd name="connsiteY71" fmla="*/ 2437296 h 6858000"/>
              <a:gd name="connsiteX72" fmla="*/ 1321854 w 10655455"/>
              <a:gd name="connsiteY72" fmla="*/ 2071857 h 6858000"/>
              <a:gd name="connsiteX73" fmla="*/ 6786399 w 10655455"/>
              <a:gd name="connsiteY73" fmla="*/ 753840 h 6858000"/>
              <a:gd name="connsiteX74" fmla="*/ 8025968 w 10655455"/>
              <a:gd name="connsiteY74" fmla="*/ 753840 h 6858000"/>
              <a:gd name="connsiteX75" fmla="*/ 8216053 w 10655455"/>
              <a:gd name="connsiteY75" fmla="*/ 865869 h 6858000"/>
              <a:gd name="connsiteX76" fmla="*/ 8837177 w 10655455"/>
              <a:gd name="connsiteY76" fmla="*/ 1935484 h 6858000"/>
              <a:gd name="connsiteX77" fmla="*/ 8837177 w 10655455"/>
              <a:gd name="connsiteY77" fmla="*/ 2154207 h 6858000"/>
              <a:gd name="connsiteX78" fmla="*/ 8216053 w 10655455"/>
              <a:gd name="connsiteY78" fmla="*/ 3223823 h 6858000"/>
              <a:gd name="connsiteX79" fmla="*/ 8025968 w 10655455"/>
              <a:gd name="connsiteY79" fmla="*/ 3335852 h 6858000"/>
              <a:gd name="connsiteX80" fmla="*/ 6786399 w 10655455"/>
              <a:gd name="connsiteY80" fmla="*/ 3335852 h 6858000"/>
              <a:gd name="connsiteX81" fmla="*/ 6593637 w 10655455"/>
              <a:gd name="connsiteY81" fmla="*/ 3223823 h 6858000"/>
              <a:gd name="connsiteX82" fmla="*/ 5975192 w 10655455"/>
              <a:gd name="connsiteY82" fmla="*/ 2154207 h 6858000"/>
              <a:gd name="connsiteX83" fmla="*/ 5975192 w 10655455"/>
              <a:gd name="connsiteY83" fmla="*/ 1935484 h 6858000"/>
              <a:gd name="connsiteX84" fmla="*/ 6593637 w 10655455"/>
              <a:gd name="connsiteY84" fmla="*/ 865869 h 6858000"/>
              <a:gd name="connsiteX85" fmla="*/ 6786399 w 10655455"/>
              <a:gd name="connsiteY85" fmla="*/ 753840 h 6858000"/>
              <a:gd name="connsiteX86" fmla="*/ 0 w 10655455"/>
              <a:gd name="connsiteY86" fmla="*/ 0 h 6858000"/>
              <a:gd name="connsiteX87" fmla="*/ 6966294 w 10655455"/>
              <a:gd name="connsiteY87" fmla="*/ 0 h 6858000"/>
              <a:gd name="connsiteX88" fmla="*/ 6852387 w 10655455"/>
              <a:gd name="connsiteY88" fmla="*/ 196155 h 6858000"/>
              <a:gd name="connsiteX89" fmla="*/ 6043321 w 10655455"/>
              <a:gd name="connsiteY89" fmla="*/ 1589421 h 6858000"/>
              <a:gd name="connsiteX90" fmla="*/ 5423265 w 10655455"/>
              <a:gd name="connsiteY90" fmla="*/ 1954861 h 6858000"/>
              <a:gd name="connsiteX91" fmla="*/ 1379802 w 10655455"/>
              <a:gd name="connsiteY91" fmla="*/ 1954861 h 6858000"/>
              <a:gd name="connsiteX92" fmla="*/ 751013 w 10655455"/>
              <a:gd name="connsiteY92" fmla="*/ 1589421 h 6858000"/>
              <a:gd name="connsiteX93" fmla="*/ 1951 w 10655455"/>
              <a:gd name="connsiteY93" fmla="*/ 293901 h 6858000"/>
              <a:gd name="connsiteX94" fmla="*/ 0 w 10655455"/>
              <a:gd name="connsiteY94" fmla="*/ 29052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10655455" h="6858000">
                <a:moveTo>
                  <a:pt x="8526285" y="6283111"/>
                </a:moveTo>
                <a:cubicBezTo>
                  <a:pt x="8526285" y="6283111"/>
                  <a:pt x="8526285" y="6283111"/>
                  <a:pt x="10157124" y="6283111"/>
                </a:cubicBezTo>
                <a:cubicBezTo>
                  <a:pt x="10259271" y="6283111"/>
                  <a:pt x="10357896" y="6339261"/>
                  <a:pt x="10407209" y="6430504"/>
                </a:cubicBezTo>
                <a:cubicBezTo>
                  <a:pt x="10407209" y="6430504"/>
                  <a:pt x="10407209" y="6430504"/>
                  <a:pt x="10606716" y="6774068"/>
                </a:cubicBezTo>
                <a:lnTo>
                  <a:pt x="10655455" y="6858000"/>
                </a:lnTo>
                <a:lnTo>
                  <a:pt x="8025501" y="6858000"/>
                </a:lnTo>
                <a:lnTo>
                  <a:pt x="8129453" y="6678214"/>
                </a:lnTo>
                <a:cubicBezTo>
                  <a:pt x="8174148" y="6600912"/>
                  <a:pt x="8221824" y="6518457"/>
                  <a:pt x="8272677" y="6430504"/>
                </a:cubicBezTo>
                <a:cubicBezTo>
                  <a:pt x="8325512" y="6339261"/>
                  <a:pt x="8420615" y="6283111"/>
                  <a:pt x="8526285" y="6283111"/>
                </a:cubicBezTo>
                <a:close/>
                <a:moveTo>
                  <a:pt x="8508611" y="4776272"/>
                </a:moveTo>
                <a:cubicBezTo>
                  <a:pt x="8508611" y="4776272"/>
                  <a:pt x="8508611" y="4776272"/>
                  <a:pt x="9153763" y="4776272"/>
                </a:cubicBezTo>
                <a:cubicBezTo>
                  <a:pt x="9194173" y="4776272"/>
                  <a:pt x="9233188" y="4798484"/>
                  <a:pt x="9252696" y="4834580"/>
                </a:cubicBezTo>
                <a:cubicBezTo>
                  <a:pt x="9252696" y="4834580"/>
                  <a:pt x="9252696" y="4834580"/>
                  <a:pt x="9575969" y="5391278"/>
                </a:cubicBezTo>
                <a:cubicBezTo>
                  <a:pt x="9596871" y="5425985"/>
                  <a:pt x="9596871" y="5470409"/>
                  <a:pt x="9575969" y="5505116"/>
                </a:cubicBezTo>
                <a:cubicBezTo>
                  <a:pt x="9575969" y="5505116"/>
                  <a:pt x="9575969" y="5505116"/>
                  <a:pt x="9252696" y="6061815"/>
                </a:cubicBezTo>
                <a:cubicBezTo>
                  <a:pt x="9233188" y="6097909"/>
                  <a:pt x="9194173" y="6120122"/>
                  <a:pt x="9153763" y="6120122"/>
                </a:cubicBezTo>
                <a:cubicBezTo>
                  <a:pt x="9153763" y="6120122"/>
                  <a:pt x="9153763" y="6120122"/>
                  <a:pt x="8508611" y="6120122"/>
                </a:cubicBezTo>
                <a:cubicBezTo>
                  <a:pt x="8466808" y="6120122"/>
                  <a:pt x="8429186" y="6097909"/>
                  <a:pt x="8408284" y="6061815"/>
                </a:cubicBezTo>
                <a:cubicBezTo>
                  <a:pt x="8408284" y="6061815"/>
                  <a:pt x="8408284" y="6061815"/>
                  <a:pt x="8086404" y="5505116"/>
                </a:cubicBezTo>
                <a:cubicBezTo>
                  <a:pt x="8065503" y="5470409"/>
                  <a:pt x="8065503" y="5425985"/>
                  <a:pt x="8086404" y="5391278"/>
                </a:cubicBezTo>
                <a:cubicBezTo>
                  <a:pt x="8086404" y="5391278"/>
                  <a:pt x="8086404" y="5391278"/>
                  <a:pt x="8408284" y="4834580"/>
                </a:cubicBezTo>
                <a:cubicBezTo>
                  <a:pt x="8429186" y="4798484"/>
                  <a:pt x="8466808" y="4776272"/>
                  <a:pt x="8508611" y="4776272"/>
                </a:cubicBezTo>
                <a:close/>
                <a:moveTo>
                  <a:pt x="8438383" y="4182594"/>
                </a:moveTo>
                <a:cubicBezTo>
                  <a:pt x="8438383" y="4182594"/>
                  <a:pt x="8438383" y="4182594"/>
                  <a:pt x="8671249" y="4182594"/>
                </a:cubicBezTo>
                <a:cubicBezTo>
                  <a:pt x="8685834" y="4182594"/>
                  <a:pt x="8699916" y="4190612"/>
                  <a:pt x="8706958" y="4203640"/>
                </a:cubicBezTo>
                <a:cubicBezTo>
                  <a:pt x="8706958" y="4203640"/>
                  <a:pt x="8706958" y="4203640"/>
                  <a:pt x="8823642" y="4404579"/>
                </a:cubicBezTo>
                <a:cubicBezTo>
                  <a:pt x="8831187" y="4417106"/>
                  <a:pt x="8831187" y="4433141"/>
                  <a:pt x="8823642" y="4445668"/>
                </a:cubicBezTo>
                <a:cubicBezTo>
                  <a:pt x="8823642" y="4445668"/>
                  <a:pt x="8823642" y="4445668"/>
                  <a:pt x="8706958" y="4646606"/>
                </a:cubicBezTo>
                <a:cubicBezTo>
                  <a:pt x="8699916" y="4659635"/>
                  <a:pt x="8685834" y="4667652"/>
                  <a:pt x="8671249" y="4667652"/>
                </a:cubicBezTo>
                <a:cubicBezTo>
                  <a:pt x="8671249" y="4667652"/>
                  <a:pt x="8671249" y="4667652"/>
                  <a:pt x="8438383" y="4667652"/>
                </a:cubicBezTo>
                <a:cubicBezTo>
                  <a:pt x="8423295" y="4667652"/>
                  <a:pt x="8409715" y="4659635"/>
                  <a:pt x="8402170" y="4646606"/>
                </a:cubicBezTo>
                <a:cubicBezTo>
                  <a:pt x="8402170" y="4646606"/>
                  <a:pt x="8402170" y="4646606"/>
                  <a:pt x="8285989" y="4445668"/>
                </a:cubicBezTo>
                <a:cubicBezTo>
                  <a:pt x="8278445" y="4433141"/>
                  <a:pt x="8278445" y="4417106"/>
                  <a:pt x="8285989" y="4404579"/>
                </a:cubicBezTo>
                <a:cubicBezTo>
                  <a:pt x="8285989" y="4404579"/>
                  <a:pt x="8285989" y="4404579"/>
                  <a:pt x="8402170" y="4203640"/>
                </a:cubicBezTo>
                <a:cubicBezTo>
                  <a:pt x="8409715" y="4190612"/>
                  <a:pt x="8423295" y="4182594"/>
                  <a:pt x="8438383" y="4182594"/>
                </a:cubicBezTo>
                <a:close/>
                <a:moveTo>
                  <a:pt x="7678681" y="3459104"/>
                </a:moveTo>
                <a:cubicBezTo>
                  <a:pt x="7678681" y="3459104"/>
                  <a:pt x="7678681" y="3459104"/>
                  <a:pt x="8119685" y="3459104"/>
                </a:cubicBezTo>
                <a:cubicBezTo>
                  <a:pt x="8147308" y="3459104"/>
                  <a:pt x="8173978" y="3474287"/>
                  <a:pt x="8187313" y="3498961"/>
                </a:cubicBezTo>
                <a:cubicBezTo>
                  <a:pt x="8187313" y="3498961"/>
                  <a:pt x="8187313" y="3498961"/>
                  <a:pt x="8408292" y="3879501"/>
                </a:cubicBezTo>
                <a:cubicBezTo>
                  <a:pt x="8422579" y="3903225"/>
                  <a:pt x="8422579" y="3933593"/>
                  <a:pt x="8408292" y="3957318"/>
                </a:cubicBezTo>
                <a:cubicBezTo>
                  <a:pt x="8408292" y="3957318"/>
                  <a:pt x="8408292" y="3957318"/>
                  <a:pt x="8187313" y="4337857"/>
                </a:cubicBezTo>
                <a:cubicBezTo>
                  <a:pt x="8173978" y="4362531"/>
                  <a:pt x="8147308" y="4377714"/>
                  <a:pt x="8119685" y="4377714"/>
                </a:cubicBezTo>
                <a:cubicBezTo>
                  <a:pt x="8119685" y="4377714"/>
                  <a:pt x="8119685" y="4377714"/>
                  <a:pt x="7678681" y="4377714"/>
                </a:cubicBezTo>
                <a:cubicBezTo>
                  <a:pt x="7650106" y="4377714"/>
                  <a:pt x="7624388" y="4362531"/>
                  <a:pt x="7610101" y="4337857"/>
                </a:cubicBezTo>
                <a:cubicBezTo>
                  <a:pt x="7610101" y="4337857"/>
                  <a:pt x="7610101" y="4337857"/>
                  <a:pt x="7390076" y="3957318"/>
                </a:cubicBezTo>
                <a:cubicBezTo>
                  <a:pt x="7375787" y="3933593"/>
                  <a:pt x="7375787" y="3903225"/>
                  <a:pt x="7390076" y="3879501"/>
                </a:cubicBezTo>
                <a:cubicBezTo>
                  <a:pt x="7390076" y="3879501"/>
                  <a:pt x="7390076" y="3879501"/>
                  <a:pt x="7610101" y="3498961"/>
                </a:cubicBezTo>
                <a:cubicBezTo>
                  <a:pt x="7624388" y="3474287"/>
                  <a:pt x="7650106" y="3459104"/>
                  <a:pt x="7678681" y="3459104"/>
                </a:cubicBezTo>
                <a:close/>
                <a:moveTo>
                  <a:pt x="9108816" y="2082751"/>
                </a:moveTo>
                <a:cubicBezTo>
                  <a:pt x="9108816" y="2082751"/>
                  <a:pt x="9108816" y="2082751"/>
                  <a:pt x="9876937" y="2082751"/>
                </a:cubicBezTo>
                <a:cubicBezTo>
                  <a:pt x="9925048" y="2082751"/>
                  <a:pt x="9971500" y="2109197"/>
                  <a:pt x="9994727" y="2152172"/>
                </a:cubicBezTo>
                <a:cubicBezTo>
                  <a:pt x="9994727" y="2152172"/>
                  <a:pt x="9994727" y="2152172"/>
                  <a:pt x="10379617" y="2814978"/>
                </a:cubicBezTo>
                <a:cubicBezTo>
                  <a:pt x="10404502" y="2856301"/>
                  <a:pt x="10404502" y="2909193"/>
                  <a:pt x="10379617" y="2950515"/>
                </a:cubicBezTo>
                <a:cubicBezTo>
                  <a:pt x="10379617" y="2950515"/>
                  <a:pt x="10379617" y="2950515"/>
                  <a:pt x="9994727" y="3613321"/>
                </a:cubicBezTo>
                <a:cubicBezTo>
                  <a:pt x="9971500" y="3656296"/>
                  <a:pt x="9925048" y="3682742"/>
                  <a:pt x="9876937" y="3682742"/>
                </a:cubicBezTo>
                <a:cubicBezTo>
                  <a:pt x="9876937" y="3682742"/>
                  <a:pt x="9876937" y="3682742"/>
                  <a:pt x="9108816" y="3682742"/>
                </a:cubicBezTo>
                <a:cubicBezTo>
                  <a:pt x="9059045" y="3682742"/>
                  <a:pt x="9014252" y="3656296"/>
                  <a:pt x="8989367" y="3613321"/>
                </a:cubicBezTo>
                <a:cubicBezTo>
                  <a:pt x="8989367" y="3613321"/>
                  <a:pt x="8989367" y="3613321"/>
                  <a:pt x="8606137" y="2950515"/>
                </a:cubicBezTo>
                <a:cubicBezTo>
                  <a:pt x="8581251" y="2909193"/>
                  <a:pt x="8581251" y="2856301"/>
                  <a:pt x="8606137" y="2814978"/>
                </a:cubicBezTo>
                <a:cubicBezTo>
                  <a:pt x="8606137" y="2814978"/>
                  <a:pt x="8606137" y="2814978"/>
                  <a:pt x="8989367" y="2152172"/>
                </a:cubicBezTo>
                <a:cubicBezTo>
                  <a:pt x="9014252" y="2109197"/>
                  <a:pt x="9059045" y="2082751"/>
                  <a:pt x="9108816" y="2082751"/>
                </a:cubicBezTo>
                <a:close/>
                <a:moveTo>
                  <a:pt x="1321854" y="2071857"/>
                </a:moveTo>
                <a:cubicBezTo>
                  <a:pt x="1321854" y="2071857"/>
                  <a:pt x="1321854" y="2071857"/>
                  <a:pt x="5365317" y="2071857"/>
                </a:cubicBezTo>
                <a:cubicBezTo>
                  <a:pt x="5618580" y="2071857"/>
                  <a:pt x="5863108" y="2211072"/>
                  <a:pt x="5985373" y="2437296"/>
                </a:cubicBezTo>
                <a:cubicBezTo>
                  <a:pt x="5985373" y="2437296"/>
                  <a:pt x="5985373" y="2437296"/>
                  <a:pt x="8011470" y="5926372"/>
                </a:cubicBezTo>
                <a:cubicBezTo>
                  <a:pt x="8142468" y="6143896"/>
                  <a:pt x="8142468" y="6422327"/>
                  <a:pt x="8011470" y="6639850"/>
                </a:cubicBezTo>
                <a:cubicBezTo>
                  <a:pt x="8011470" y="6639850"/>
                  <a:pt x="8011470" y="6639850"/>
                  <a:pt x="7904625" y="6823844"/>
                </a:cubicBezTo>
                <a:lnTo>
                  <a:pt x="7884791" y="6858000"/>
                </a:lnTo>
                <a:lnTo>
                  <a:pt x="0" y="6858000"/>
                </a:lnTo>
                <a:lnTo>
                  <a:pt x="0" y="3635967"/>
                </a:lnTo>
                <a:lnTo>
                  <a:pt x="27177" y="3588964"/>
                </a:lnTo>
                <a:cubicBezTo>
                  <a:pt x="220245" y="3255048"/>
                  <a:pt x="440895" y="2873431"/>
                  <a:pt x="693065" y="2437296"/>
                </a:cubicBezTo>
                <a:cubicBezTo>
                  <a:pt x="824063" y="2211072"/>
                  <a:pt x="1059859" y="2071857"/>
                  <a:pt x="1321854" y="2071857"/>
                </a:cubicBezTo>
                <a:close/>
                <a:moveTo>
                  <a:pt x="6786399" y="753840"/>
                </a:moveTo>
                <a:cubicBezTo>
                  <a:pt x="6786399" y="753840"/>
                  <a:pt x="6786399" y="753840"/>
                  <a:pt x="8025968" y="753840"/>
                </a:cubicBezTo>
                <a:cubicBezTo>
                  <a:pt x="8103608" y="753840"/>
                  <a:pt x="8178571" y="796518"/>
                  <a:pt x="8216053" y="865869"/>
                </a:cubicBezTo>
                <a:cubicBezTo>
                  <a:pt x="8216053" y="865869"/>
                  <a:pt x="8216053" y="865869"/>
                  <a:pt x="8837177" y="1935484"/>
                </a:cubicBezTo>
                <a:cubicBezTo>
                  <a:pt x="8877335" y="2002169"/>
                  <a:pt x="8877335" y="2087523"/>
                  <a:pt x="8837177" y="2154207"/>
                </a:cubicBezTo>
                <a:cubicBezTo>
                  <a:pt x="8837177" y="2154207"/>
                  <a:pt x="8837177" y="2154207"/>
                  <a:pt x="8216053" y="3223823"/>
                </a:cubicBezTo>
                <a:cubicBezTo>
                  <a:pt x="8178571" y="3293174"/>
                  <a:pt x="8103608" y="3335852"/>
                  <a:pt x="8025968" y="3335852"/>
                </a:cubicBezTo>
                <a:cubicBezTo>
                  <a:pt x="8025968" y="3335852"/>
                  <a:pt x="8025968" y="3335852"/>
                  <a:pt x="6786399" y="3335852"/>
                </a:cubicBezTo>
                <a:cubicBezTo>
                  <a:pt x="6706082" y="3335852"/>
                  <a:pt x="6633796" y="3293174"/>
                  <a:pt x="6593637" y="3223823"/>
                </a:cubicBezTo>
                <a:cubicBezTo>
                  <a:pt x="6593637" y="3223823"/>
                  <a:pt x="6593637" y="3223823"/>
                  <a:pt x="5975192" y="2154207"/>
                </a:cubicBezTo>
                <a:cubicBezTo>
                  <a:pt x="5935033" y="2087523"/>
                  <a:pt x="5935033" y="2002169"/>
                  <a:pt x="5975192" y="1935484"/>
                </a:cubicBezTo>
                <a:cubicBezTo>
                  <a:pt x="5975192" y="1935484"/>
                  <a:pt x="5975192" y="1935484"/>
                  <a:pt x="6593637" y="865869"/>
                </a:cubicBezTo>
                <a:cubicBezTo>
                  <a:pt x="6633796" y="796518"/>
                  <a:pt x="6706082" y="753840"/>
                  <a:pt x="6786399" y="753840"/>
                </a:cubicBezTo>
                <a:close/>
                <a:moveTo>
                  <a:pt x="0" y="0"/>
                </a:moveTo>
                <a:lnTo>
                  <a:pt x="6966294" y="0"/>
                </a:lnTo>
                <a:lnTo>
                  <a:pt x="6852387" y="196155"/>
                </a:lnTo>
                <a:cubicBezTo>
                  <a:pt x="6627011" y="584267"/>
                  <a:pt x="6359899" y="1044253"/>
                  <a:pt x="6043321" y="1589421"/>
                </a:cubicBezTo>
                <a:cubicBezTo>
                  <a:pt x="5921057" y="1815646"/>
                  <a:pt x="5676528" y="1954861"/>
                  <a:pt x="5423265" y="1954861"/>
                </a:cubicBezTo>
                <a:cubicBezTo>
                  <a:pt x="5423265" y="1954861"/>
                  <a:pt x="5423265" y="1954861"/>
                  <a:pt x="1379802" y="1954861"/>
                </a:cubicBezTo>
                <a:cubicBezTo>
                  <a:pt x="1117807" y="1954861"/>
                  <a:pt x="882012" y="1815646"/>
                  <a:pt x="751013" y="1589421"/>
                </a:cubicBezTo>
                <a:cubicBezTo>
                  <a:pt x="751013" y="1589421"/>
                  <a:pt x="751013" y="1589421"/>
                  <a:pt x="1951" y="293901"/>
                </a:cubicBezTo>
                <a:lnTo>
                  <a:pt x="0" y="290527"/>
                </a:lnTo>
                <a:close/>
              </a:path>
            </a:pathLst>
          </a:custGeom>
          <a:solidFill>
            <a:schemeClr val="bg1">
              <a:lumMod val="95000"/>
            </a:schemeClr>
          </a:solidFill>
        </p:spPr>
        <p:txBody>
          <a:bodyPr wrap="square" tIns="2160000" anchor="t">
            <a:noAutofit/>
          </a:bodyPr>
          <a:lstStyle>
            <a:lvl1pPr marL="0" indent="0" algn="ctr">
              <a:buNone/>
              <a:defRPr sz="1200" i="1">
                <a:latin typeface="Times New Roman" panose="02020603050405020304" pitchFamily="18" charset="0"/>
                <a:cs typeface="Times New Roman" panose="02020603050405020304" pitchFamily="18" charset="0"/>
              </a:defRPr>
            </a:lvl1pPr>
          </a:lstStyle>
          <a:p>
            <a:r>
              <a:rPr lang="en-US" dirty="0"/>
              <a:t>Insert or Drag &amp; Drop Photo</a:t>
            </a:r>
            <a:endParaRPr lang="en-ZA" dirty="0"/>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7425293" y="2834640"/>
            <a:ext cx="4459766" cy="2720356"/>
          </a:xfrm>
          <a:prstGeom prst="roundRect">
            <a:avLst>
              <a:gd name="adj" fmla="val 2139"/>
            </a:avLst>
          </a:prstGeom>
          <a:gradFill>
            <a:gsLst>
              <a:gs pos="100000">
                <a:schemeClr val="tx1">
                  <a:lumMod val="95000"/>
                  <a:lumOff val="5000"/>
                </a:schemeClr>
              </a:gs>
              <a:gs pos="0">
                <a:schemeClr val="tx1">
                  <a:lumMod val="75000"/>
                  <a:lumOff val="25000"/>
                </a:schemeClr>
              </a:gs>
            </a:gsLst>
            <a:lin ang="10800000" scaled="0"/>
          </a:gradFill>
          <a:ln>
            <a:solidFill>
              <a:schemeClr val="bg1">
                <a:lumMod val="50000"/>
              </a:schemeClr>
            </a:solidFill>
          </a:ln>
        </p:spPr>
        <p:txBody>
          <a:bodyPr lIns="180000" tIns="288000" rIns="180000" bIns="180000" anchor="t"/>
          <a:lstStyle>
            <a:lvl1pPr algn="l">
              <a:lnSpc>
                <a:spcPts val="4000"/>
              </a:lnSpc>
              <a:defRPr sz="5000" b="1" spc="-300">
                <a:solidFill>
                  <a:schemeClr val="bg1">
                    <a:lumMod val="95000"/>
                  </a:schemeClr>
                </a:solidFill>
              </a:defRPr>
            </a:lvl1pPr>
          </a:lstStyle>
          <a:p>
            <a:r>
              <a:rPr lang="en-US" dirty="0"/>
              <a:t>Thank You</a:t>
            </a:r>
            <a:endParaRPr lang="en-ZA" dirty="0"/>
          </a:p>
        </p:txBody>
      </p:sp>
      <p:sp>
        <p:nvSpPr>
          <p:cNvPr id="7" name="Text Placeholder 5">
            <a:extLst>
              <a:ext uri="{FF2B5EF4-FFF2-40B4-BE49-F238E27FC236}">
                <a16:creationId xmlns:a16="http://schemas.microsoft.com/office/drawing/2014/main" id="{D907C852-B0E0-4C2E-88CE-B543605961EE}"/>
              </a:ext>
            </a:extLst>
          </p:cNvPr>
          <p:cNvSpPr>
            <a:spLocks noGrp="1"/>
          </p:cNvSpPr>
          <p:nvPr>
            <p:ph type="body" sz="quarter" idx="15" hasCustomPrompt="1"/>
          </p:nvPr>
        </p:nvSpPr>
        <p:spPr>
          <a:xfrm>
            <a:off x="8034849" y="3859066"/>
            <a:ext cx="3521514" cy="288000"/>
          </a:xfrm>
        </p:spPr>
        <p:txBody>
          <a:bodyPr/>
          <a:lstStyle>
            <a:lvl1pPr marL="0" indent="0">
              <a:buNone/>
              <a:defRPr>
                <a:solidFill>
                  <a:schemeClr val="bg1">
                    <a:lumMod val="95000"/>
                  </a:schemeClr>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Full Name</a:t>
            </a:r>
            <a:endParaRPr lang="en-ZA" dirty="0"/>
          </a:p>
        </p:txBody>
      </p:sp>
      <p:sp>
        <p:nvSpPr>
          <p:cNvPr id="8" name="Text Placeholder 6">
            <a:extLst>
              <a:ext uri="{FF2B5EF4-FFF2-40B4-BE49-F238E27FC236}">
                <a16:creationId xmlns:a16="http://schemas.microsoft.com/office/drawing/2014/main" id="{D84C0BEF-F601-4B10-8AEE-4859FE996B34}"/>
              </a:ext>
            </a:extLst>
          </p:cNvPr>
          <p:cNvSpPr>
            <a:spLocks noGrp="1"/>
          </p:cNvSpPr>
          <p:nvPr>
            <p:ph type="body" sz="quarter" idx="16" hasCustomPrompt="1"/>
          </p:nvPr>
        </p:nvSpPr>
        <p:spPr>
          <a:xfrm>
            <a:off x="8034849" y="4220189"/>
            <a:ext cx="3521514" cy="288000"/>
          </a:xfrm>
        </p:spPr>
        <p:txBody>
          <a:bodyPr/>
          <a:lstStyle>
            <a:lvl1pPr marL="0" indent="0">
              <a:buNone/>
              <a:defRPr>
                <a:solidFill>
                  <a:schemeClr val="bg1">
                    <a:lumMod val="95000"/>
                  </a:schemeClr>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Phone Number</a:t>
            </a:r>
            <a:endParaRPr lang="en-ZA" dirty="0"/>
          </a:p>
        </p:txBody>
      </p:sp>
      <p:sp>
        <p:nvSpPr>
          <p:cNvPr id="9" name="Text Placeholder 7">
            <a:extLst>
              <a:ext uri="{FF2B5EF4-FFF2-40B4-BE49-F238E27FC236}">
                <a16:creationId xmlns:a16="http://schemas.microsoft.com/office/drawing/2014/main" id="{83A6EF9B-EF2F-4949-9CC4-C16BF8DC85A0}"/>
              </a:ext>
            </a:extLst>
          </p:cNvPr>
          <p:cNvSpPr>
            <a:spLocks noGrp="1"/>
          </p:cNvSpPr>
          <p:nvPr>
            <p:ph type="body" sz="quarter" idx="17" hasCustomPrompt="1"/>
          </p:nvPr>
        </p:nvSpPr>
        <p:spPr>
          <a:xfrm>
            <a:off x="8034849" y="4581312"/>
            <a:ext cx="3521514" cy="288000"/>
          </a:xfrm>
        </p:spPr>
        <p:txBody>
          <a:bodyPr/>
          <a:lstStyle>
            <a:lvl1pPr marL="0" indent="0">
              <a:buNone/>
              <a:defRPr>
                <a:solidFill>
                  <a:schemeClr val="bg1">
                    <a:lumMod val="95000"/>
                  </a:schemeClr>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Email or Social Media Handle</a:t>
            </a:r>
            <a:endParaRPr lang="en-ZA" dirty="0"/>
          </a:p>
        </p:txBody>
      </p:sp>
      <p:sp>
        <p:nvSpPr>
          <p:cNvPr id="10" name="Text Placeholder 8">
            <a:extLst>
              <a:ext uri="{FF2B5EF4-FFF2-40B4-BE49-F238E27FC236}">
                <a16:creationId xmlns:a16="http://schemas.microsoft.com/office/drawing/2014/main" id="{BE8CA170-9CA9-448E-B07A-E01AB84F7FD3}"/>
              </a:ext>
            </a:extLst>
          </p:cNvPr>
          <p:cNvSpPr>
            <a:spLocks noGrp="1"/>
          </p:cNvSpPr>
          <p:nvPr>
            <p:ph type="body" sz="quarter" idx="18" hasCustomPrompt="1"/>
          </p:nvPr>
        </p:nvSpPr>
        <p:spPr>
          <a:xfrm>
            <a:off x="8034849" y="4942435"/>
            <a:ext cx="3521514" cy="288000"/>
          </a:xfrm>
        </p:spPr>
        <p:txBody>
          <a:bodyPr/>
          <a:lstStyle>
            <a:lvl1pPr marL="0" indent="0">
              <a:buNone/>
              <a:defRPr>
                <a:solidFill>
                  <a:schemeClr val="bg1">
                    <a:lumMod val="95000"/>
                  </a:schemeClr>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Company Website</a:t>
            </a:r>
            <a:endParaRPr lang="en-ZA" dirty="0"/>
          </a:p>
        </p:txBody>
      </p:sp>
    </p:spTree>
    <p:extLst>
      <p:ext uri="{BB962C8B-B14F-4D97-AF65-F5344CB8AC3E}">
        <p14:creationId xmlns:p14="http://schemas.microsoft.com/office/powerpoint/2010/main" val="16328917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F4C50-933F-41F9-AD11-BD02410AA7D5}"/>
              </a:ext>
            </a:extLst>
          </p:cNvPr>
          <p:cNvSpPr>
            <a:spLocks noGrp="1"/>
          </p:cNvSpPr>
          <p:nvPr>
            <p:ph type="title" hasCustomPrompt="1"/>
          </p:nvPr>
        </p:nvSpPr>
        <p:spPr>
          <a:xfrm>
            <a:off x="432000" y="432000"/>
            <a:ext cx="11340000" cy="432000"/>
          </a:xfrm>
        </p:spPr>
        <p:txBody>
          <a:bodyPr/>
          <a:lstStyle>
            <a:lvl1pPr>
              <a:defRPr>
                <a:solidFill>
                  <a:schemeClr val="tx1">
                    <a:lumMod val="75000"/>
                    <a:lumOff val="25000"/>
                  </a:schemeClr>
                </a:solidFill>
              </a:defRPr>
            </a:lvl1pPr>
          </a:lstStyle>
          <a:p>
            <a:r>
              <a:rPr lang="en-ZA" dirty="0"/>
              <a:t>Click to edit page title</a:t>
            </a:r>
          </a:p>
        </p:txBody>
      </p:sp>
      <p:sp>
        <p:nvSpPr>
          <p:cNvPr id="9" name="Subtitle 2">
            <a:extLst>
              <a:ext uri="{FF2B5EF4-FFF2-40B4-BE49-F238E27FC236}">
                <a16:creationId xmlns:a16="http://schemas.microsoft.com/office/drawing/2014/main" id="{F94EB5D3-F8CB-4E76-8D7E-FF441818EECB}"/>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Subtitle</a:t>
            </a:r>
            <a:endParaRPr lang="en-ZA" dirty="0"/>
          </a:p>
        </p:txBody>
      </p:sp>
      <p:sp>
        <p:nvSpPr>
          <p:cNvPr id="3" name="Content Placeholder 2">
            <a:extLst>
              <a:ext uri="{FF2B5EF4-FFF2-40B4-BE49-F238E27FC236}">
                <a16:creationId xmlns:a16="http://schemas.microsoft.com/office/drawing/2014/main" id="{B1948E38-8FB0-4E51-A01C-C88794372E50}"/>
              </a:ext>
            </a:extLst>
          </p:cNvPr>
          <p:cNvSpPr>
            <a:spLocks noGrp="1"/>
          </p:cNvSpPr>
          <p:nvPr>
            <p:ph idx="1"/>
          </p:nvPr>
        </p:nvSpPr>
        <p:spPr>
          <a:xfrm>
            <a:off x="432000" y="1512000"/>
            <a:ext cx="3600000" cy="467925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
        <p:nvSpPr>
          <p:cNvPr id="4" name="Footer Placeholder 3">
            <a:extLst>
              <a:ext uri="{FF2B5EF4-FFF2-40B4-BE49-F238E27FC236}">
                <a16:creationId xmlns:a16="http://schemas.microsoft.com/office/drawing/2014/main" id="{6D4BCA97-F31B-451D-82F8-6E000DF2118A}"/>
              </a:ext>
            </a:extLst>
          </p:cNvPr>
          <p:cNvSpPr>
            <a:spLocks noGrp="1"/>
          </p:cNvSpPr>
          <p:nvPr>
            <p:ph type="ftr" sz="quarter" idx="14"/>
          </p:nvPr>
        </p:nvSpPr>
        <p:spPr/>
        <p:txBody>
          <a:bodyPr/>
          <a:lstStyle/>
          <a:p>
            <a:r>
              <a:rPr lang="en-ZA" dirty="0"/>
              <a:t>Add a footer</a:t>
            </a:r>
          </a:p>
        </p:txBody>
      </p:sp>
      <p:sp>
        <p:nvSpPr>
          <p:cNvPr id="6" name="Slide Number Placeholder 5">
            <a:extLst>
              <a:ext uri="{FF2B5EF4-FFF2-40B4-BE49-F238E27FC236}">
                <a16:creationId xmlns:a16="http://schemas.microsoft.com/office/drawing/2014/main" id="{0817AAC4-A657-4D75-A527-0307AFF2B17B}"/>
              </a:ext>
            </a:extLst>
          </p:cNvPr>
          <p:cNvSpPr>
            <a:spLocks noGrp="1"/>
          </p:cNvSpPr>
          <p:nvPr>
            <p:ph type="sldNum" sz="quarter" idx="15"/>
          </p:nvPr>
        </p:nvSpPr>
        <p:spPr/>
        <p:txBody>
          <a:bodyPr/>
          <a:lstStyle/>
          <a:p>
            <a:fld id="{19B51A1E-902D-48AF-9020-955120F399B6}" type="slidenum">
              <a:rPr lang="en-ZA" smtClean="0"/>
              <a:pPr/>
              <a:t>‹nº›</a:t>
            </a:fld>
            <a:endParaRPr lang="en-ZA" dirty="0"/>
          </a:p>
        </p:txBody>
      </p:sp>
      <p:sp>
        <p:nvSpPr>
          <p:cNvPr id="10" name="Content Placeholder 2">
            <a:extLst>
              <a:ext uri="{FF2B5EF4-FFF2-40B4-BE49-F238E27FC236}">
                <a16:creationId xmlns:a16="http://schemas.microsoft.com/office/drawing/2014/main" id="{AFA90A43-BEC4-4B20-96E2-797B03FB82F2}"/>
              </a:ext>
            </a:extLst>
          </p:cNvPr>
          <p:cNvSpPr>
            <a:spLocks noGrp="1"/>
          </p:cNvSpPr>
          <p:nvPr>
            <p:ph idx="33"/>
          </p:nvPr>
        </p:nvSpPr>
        <p:spPr>
          <a:xfrm>
            <a:off x="4302000" y="1512000"/>
            <a:ext cx="3600000" cy="467925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
        <p:nvSpPr>
          <p:cNvPr id="12" name="Content Placeholder 2">
            <a:extLst>
              <a:ext uri="{FF2B5EF4-FFF2-40B4-BE49-F238E27FC236}">
                <a16:creationId xmlns:a16="http://schemas.microsoft.com/office/drawing/2014/main" id="{8A2C2023-6C37-4611-ACAF-5F2060202836}"/>
              </a:ext>
            </a:extLst>
          </p:cNvPr>
          <p:cNvSpPr>
            <a:spLocks noGrp="1"/>
          </p:cNvSpPr>
          <p:nvPr>
            <p:ph idx="34"/>
          </p:nvPr>
        </p:nvSpPr>
        <p:spPr>
          <a:xfrm>
            <a:off x="8172000" y="1512000"/>
            <a:ext cx="3600000" cy="467925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Tree>
    <p:extLst>
      <p:ext uri="{BB962C8B-B14F-4D97-AF65-F5344CB8AC3E}">
        <p14:creationId xmlns:p14="http://schemas.microsoft.com/office/powerpoint/2010/main" val="26543880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F4C50-933F-41F9-AD11-BD02410AA7D5}"/>
              </a:ext>
            </a:extLst>
          </p:cNvPr>
          <p:cNvSpPr>
            <a:spLocks noGrp="1"/>
          </p:cNvSpPr>
          <p:nvPr>
            <p:ph type="title" hasCustomPrompt="1"/>
          </p:nvPr>
        </p:nvSpPr>
        <p:spPr>
          <a:xfrm>
            <a:off x="432000" y="432000"/>
            <a:ext cx="11340000" cy="432000"/>
          </a:xfrm>
        </p:spPr>
        <p:txBody>
          <a:bodyPr/>
          <a:lstStyle>
            <a:lvl1pPr>
              <a:defRPr>
                <a:solidFill>
                  <a:schemeClr val="tx1">
                    <a:lumMod val="75000"/>
                    <a:lumOff val="25000"/>
                  </a:schemeClr>
                </a:solidFill>
              </a:defRPr>
            </a:lvl1pPr>
          </a:lstStyle>
          <a:p>
            <a:r>
              <a:rPr lang="en-ZA" dirty="0"/>
              <a:t>Click to edit page title</a:t>
            </a:r>
          </a:p>
        </p:txBody>
      </p:sp>
      <p:sp>
        <p:nvSpPr>
          <p:cNvPr id="10" name="Subtitle 2">
            <a:extLst>
              <a:ext uri="{FF2B5EF4-FFF2-40B4-BE49-F238E27FC236}">
                <a16:creationId xmlns:a16="http://schemas.microsoft.com/office/drawing/2014/main" id="{9D7ACCB5-9A86-4F46-89E2-B79F48C9EC1D}"/>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Subtitle</a:t>
            </a:r>
            <a:endParaRPr lang="en-ZA" dirty="0"/>
          </a:p>
        </p:txBody>
      </p:sp>
      <p:sp>
        <p:nvSpPr>
          <p:cNvPr id="3" name="Content Placeholder 2">
            <a:extLst>
              <a:ext uri="{FF2B5EF4-FFF2-40B4-BE49-F238E27FC236}">
                <a16:creationId xmlns:a16="http://schemas.microsoft.com/office/drawing/2014/main" id="{B1948E38-8FB0-4E51-A01C-C88794372E50}"/>
              </a:ext>
            </a:extLst>
          </p:cNvPr>
          <p:cNvSpPr>
            <a:spLocks noGrp="1"/>
          </p:cNvSpPr>
          <p:nvPr>
            <p:ph idx="1"/>
          </p:nvPr>
        </p:nvSpPr>
        <p:spPr>
          <a:xfrm>
            <a:off x="432000" y="1512000"/>
            <a:ext cx="2160000" cy="467925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
        <p:nvSpPr>
          <p:cNvPr id="5" name="Text Placeholder 4">
            <a:extLst>
              <a:ext uri="{FF2B5EF4-FFF2-40B4-BE49-F238E27FC236}">
                <a16:creationId xmlns:a16="http://schemas.microsoft.com/office/drawing/2014/main" id="{1F5B3657-F2AE-455A-BF81-1A0C2ACECD20}"/>
              </a:ext>
            </a:extLst>
          </p:cNvPr>
          <p:cNvSpPr>
            <a:spLocks noGrp="1"/>
          </p:cNvSpPr>
          <p:nvPr>
            <p:ph type="body" sz="quarter" idx="12"/>
          </p:nvPr>
        </p:nvSpPr>
        <p:spPr>
          <a:xfrm>
            <a:off x="2726412" y="1512000"/>
            <a:ext cx="2160588" cy="467925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
        <p:nvSpPr>
          <p:cNvPr id="13" name="Text Placeholder 5">
            <a:extLst>
              <a:ext uri="{FF2B5EF4-FFF2-40B4-BE49-F238E27FC236}">
                <a16:creationId xmlns:a16="http://schemas.microsoft.com/office/drawing/2014/main" id="{6A983D98-E0AB-429A-9EC2-B50D4216D691}"/>
              </a:ext>
            </a:extLst>
          </p:cNvPr>
          <p:cNvSpPr>
            <a:spLocks noGrp="1"/>
          </p:cNvSpPr>
          <p:nvPr>
            <p:ph type="body" sz="quarter" idx="13"/>
          </p:nvPr>
        </p:nvSpPr>
        <p:spPr>
          <a:xfrm>
            <a:off x="5021412" y="1512000"/>
            <a:ext cx="2160588" cy="467925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
        <p:nvSpPr>
          <p:cNvPr id="15" name="Text Placeholder 6">
            <a:extLst>
              <a:ext uri="{FF2B5EF4-FFF2-40B4-BE49-F238E27FC236}">
                <a16:creationId xmlns:a16="http://schemas.microsoft.com/office/drawing/2014/main" id="{755213BF-EF6D-45DC-A01B-DE6C2F23A6D2}"/>
              </a:ext>
            </a:extLst>
          </p:cNvPr>
          <p:cNvSpPr>
            <a:spLocks noGrp="1"/>
          </p:cNvSpPr>
          <p:nvPr>
            <p:ph type="body" sz="quarter" idx="14"/>
          </p:nvPr>
        </p:nvSpPr>
        <p:spPr>
          <a:xfrm>
            <a:off x="7316412" y="1507535"/>
            <a:ext cx="2160588" cy="467925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
        <p:nvSpPr>
          <p:cNvPr id="17" name="Text Placeholder 7">
            <a:extLst>
              <a:ext uri="{FF2B5EF4-FFF2-40B4-BE49-F238E27FC236}">
                <a16:creationId xmlns:a16="http://schemas.microsoft.com/office/drawing/2014/main" id="{77D6BBBA-F4A3-45D4-91BC-A405FFDC7C3D}"/>
              </a:ext>
            </a:extLst>
          </p:cNvPr>
          <p:cNvSpPr>
            <a:spLocks noGrp="1"/>
          </p:cNvSpPr>
          <p:nvPr>
            <p:ph type="body" sz="quarter" idx="15"/>
          </p:nvPr>
        </p:nvSpPr>
        <p:spPr>
          <a:xfrm>
            <a:off x="9611412" y="1507535"/>
            <a:ext cx="2160588" cy="468371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
        <p:nvSpPr>
          <p:cNvPr id="4" name="Footer Placeholder 3">
            <a:extLst>
              <a:ext uri="{FF2B5EF4-FFF2-40B4-BE49-F238E27FC236}">
                <a16:creationId xmlns:a16="http://schemas.microsoft.com/office/drawing/2014/main" id="{2D09234E-176D-4BBF-9391-7B6F018C51AB}"/>
              </a:ext>
            </a:extLst>
          </p:cNvPr>
          <p:cNvSpPr>
            <a:spLocks noGrp="1"/>
          </p:cNvSpPr>
          <p:nvPr>
            <p:ph type="ftr" sz="quarter" idx="16"/>
          </p:nvPr>
        </p:nvSpPr>
        <p:spPr/>
        <p:txBody>
          <a:bodyPr/>
          <a:lstStyle/>
          <a:p>
            <a:r>
              <a:rPr lang="en-ZA" dirty="0"/>
              <a:t>Add a footer</a:t>
            </a:r>
          </a:p>
        </p:txBody>
      </p:sp>
      <p:sp>
        <p:nvSpPr>
          <p:cNvPr id="6" name="Slide Number Placeholder 5">
            <a:extLst>
              <a:ext uri="{FF2B5EF4-FFF2-40B4-BE49-F238E27FC236}">
                <a16:creationId xmlns:a16="http://schemas.microsoft.com/office/drawing/2014/main" id="{009ABD5E-B8F1-4246-B167-09138760AD7D}"/>
              </a:ext>
            </a:extLst>
          </p:cNvPr>
          <p:cNvSpPr>
            <a:spLocks noGrp="1"/>
          </p:cNvSpPr>
          <p:nvPr>
            <p:ph type="sldNum" sz="quarter" idx="33"/>
          </p:nvPr>
        </p:nvSpPr>
        <p:spPr/>
        <p:txBody>
          <a:bodyPr/>
          <a:lstStyle/>
          <a:p>
            <a:fld id="{19B51A1E-902D-48AF-9020-955120F399B6}" type="slidenum">
              <a:rPr lang="en-ZA" smtClean="0"/>
              <a:pPr/>
              <a:t>‹nº›</a:t>
            </a:fld>
            <a:endParaRPr lang="en-ZA" dirty="0"/>
          </a:p>
        </p:txBody>
      </p:sp>
    </p:spTree>
    <p:extLst>
      <p:ext uri="{BB962C8B-B14F-4D97-AF65-F5344CB8AC3E}">
        <p14:creationId xmlns:p14="http://schemas.microsoft.com/office/powerpoint/2010/main" val="97483723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Freeform 5">
            <a:extLst>
              <a:ext uri="{FF2B5EF4-FFF2-40B4-BE49-F238E27FC236}">
                <a16:creationId xmlns:a16="http://schemas.microsoft.com/office/drawing/2014/main" id="{206C51E8-C5C0-4672-B456-F44C69B074DB}"/>
              </a:ext>
            </a:extLst>
          </p:cNvPr>
          <p:cNvSpPr>
            <a:spLocks noChangeAspect="1"/>
          </p:cNvSpPr>
          <p:nvPr userDrawn="1"/>
        </p:nvSpPr>
        <p:spPr bwMode="auto">
          <a:xfrm>
            <a:off x="431800" y="5530292"/>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6" name="Freeform 5">
            <a:extLst>
              <a:ext uri="{FF2B5EF4-FFF2-40B4-BE49-F238E27FC236}">
                <a16:creationId xmlns:a16="http://schemas.microsoft.com/office/drawing/2014/main" id="{9DE9AE8C-7574-4D45-B521-6B18054DA7C5}"/>
              </a:ext>
            </a:extLst>
          </p:cNvPr>
          <p:cNvSpPr>
            <a:spLocks noChangeAspect="1"/>
          </p:cNvSpPr>
          <p:nvPr userDrawn="1"/>
        </p:nvSpPr>
        <p:spPr bwMode="auto">
          <a:xfrm>
            <a:off x="9537134" y="1312995"/>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accent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7" name="Freeform 5">
            <a:extLst>
              <a:ext uri="{FF2B5EF4-FFF2-40B4-BE49-F238E27FC236}">
                <a16:creationId xmlns:a16="http://schemas.microsoft.com/office/drawing/2014/main" id="{EF240172-5930-4717-A0CD-A151075277D6}"/>
              </a:ext>
            </a:extLst>
          </p:cNvPr>
          <p:cNvSpPr>
            <a:spLocks noChangeAspect="1"/>
          </p:cNvSpPr>
          <p:nvPr userDrawn="1"/>
        </p:nvSpPr>
        <p:spPr bwMode="auto">
          <a:xfrm>
            <a:off x="9683871" y="300388"/>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8" name="Freeform 5">
            <a:extLst>
              <a:ext uri="{FF2B5EF4-FFF2-40B4-BE49-F238E27FC236}">
                <a16:creationId xmlns:a16="http://schemas.microsoft.com/office/drawing/2014/main" id="{7B4A83CE-8643-4697-94A9-C9F587F46E23}"/>
              </a:ext>
            </a:extLst>
          </p:cNvPr>
          <p:cNvSpPr>
            <a:spLocks noChangeAspect="1"/>
          </p:cNvSpPr>
          <p:nvPr userDrawn="1"/>
        </p:nvSpPr>
        <p:spPr bwMode="auto">
          <a:xfrm>
            <a:off x="1449746" y="5304339"/>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9" name="Freeform 5">
            <a:extLst>
              <a:ext uri="{FF2B5EF4-FFF2-40B4-BE49-F238E27FC236}">
                <a16:creationId xmlns:a16="http://schemas.microsoft.com/office/drawing/2014/main" id="{B0A765A5-BBCE-405E-A4B3-80A660118E84}"/>
              </a:ext>
            </a:extLst>
          </p:cNvPr>
          <p:cNvSpPr>
            <a:spLocks noChangeAspect="1"/>
          </p:cNvSpPr>
          <p:nvPr userDrawn="1"/>
        </p:nvSpPr>
        <p:spPr bwMode="auto">
          <a:xfrm>
            <a:off x="11007557" y="354617"/>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948293" y="3271757"/>
            <a:ext cx="4459766" cy="3146839"/>
          </a:xfrm>
          <a:prstGeom prst="roundRect">
            <a:avLst>
              <a:gd name="adj" fmla="val 2139"/>
            </a:avLst>
          </a:prstGeom>
          <a:gradFill>
            <a:gsLst>
              <a:gs pos="100000">
                <a:schemeClr val="tx1">
                  <a:lumMod val="95000"/>
                  <a:lumOff val="5000"/>
                </a:schemeClr>
              </a:gs>
              <a:gs pos="0">
                <a:schemeClr val="tx1">
                  <a:lumMod val="75000"/>
                  <a:lumOff val="25000"/>
                </a:schemeClr>
              </a:gs>
            </a:gsLst>
            <a:lin ang="10800000" scaled="0"/>
          </a:gradFill>
          <a:ln>
            <a:solidFill>
              <a:schemeClr val="bg1">
                <a:lumMod val="50000"/>
              </a:schemeClr>
            </a:solidFill>
          </a:ln>
        </p:spPr>
        <p:txBody>
          <a:bodyPr lIns="180000" tIns="288000" rIns="180000" bIns="180000" anchor="t"/>
          <a:lstStyle>
            <a:lvl1pPr algn="l">
              <a:lnSpc>
                <a:spcPts val="4000"/>
              </a:lnSpc>
              <a:defRPr sz="5000" b="1" spc="-300">
                <a:solidFill>
                  <a:schemeClr val="bg1">
                    <a:lumMod val="95000"/>
                  </a:schemeClr>
                </a:solidFill>
              </a:defRPr>
            </a:lvl1pPr>
          </a:lstStyle>
          <a:p>
            <a:r>
              <a:rPr lang="en-US" dirty="0"/>
              <a:t>Click to edit presentation title</a:t>
            </a:r>
            <a:endParaRPr lang="en-ZA" dirty="0"/>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1130300" y="5250494"/>
            <a:ext cx="4000500" cy="997905"/>
          </a:xfrm>
          <a:noFill/>
        </p:spPr>
        <p:txBody>
          <a:bodyPr lIns="0" tIns="0" rIns="0" bIns="0"/>
          <a:lstStyle>
            <a:lvl1pPr marL="0" indent="0" algn="l">
              <a:buNone/>
              <a:defRPr sz="2100">
                <a:solidFill>
                  <a:schemeClr val="bg1">
                    <a:lumMod val="9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ZA" dirty="0"/>
          </a:p>
        </p:txBody>
      </p:sp>
    </p:spTree>
    <p:extLst>
      <p:ext uri="{BB962C8B-B14F-4D97-AF65-F5344CB8AC3E}">
        <p14:creationId xmlns:p14="http://schemas.microsoft.com/office/powerpoint/2010/main" val="208365697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7" name="Freeform 5">
            <a:extLst>
              <a:ext uri="{FF2B5EF4-FFF2-40B4-BE49-F238E27FC236}">
                <a16:creationId xmlns:a16="http://schemas.microsoft.com/office/drawing/2014/main" id="{12B8F0DB-CC25-4CE9-A68E-CAA2FD986AF3}"/>
              </a:ext>
            </a:extLst>
          </p:cNvPr>
          <p:cNvSpPr>
            <a:spLocks noChangeAspect="1"/>
          </p:cNvSpPr>
          <p:nvPr userDrawn="1"/>
        </p:nvSpPr>
        <p:spPr bwMode="auto">
          <a:xfrm>
            <a:off x="431800" y="5530292"/>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8" name="Freeform 5">
            <a:extLst>
              <a:ext uri="{FF2B5EF4-FFF2-40B4-BE49-F238E27FC236}">
                <a16:creationId xmlns:a16="http://schemas.microsoft.com/office/drawing/2014/main" id="{8A058973-2DC9-4087-9D57-F1D779F56CC2}"/>
              </a:ext>
            </a:extLst>
          </p:cNvPr>
          <p:cNvSpPr>
            <a:spLocks noChangeAspect="1"/>
          </p:cNvSpPr>
          <p:nvPr userDrawn="1"/>
        </p:nvSpPr>
        <p:spPr bwMode="auto">
          <a:xfrm>
            <a:off x="9537134" y="1312995"/>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accent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9" name="Freeform 5">
            <a:extLst>
              <a:ext uri="{FF2B5EF4-FFF2-40B4-BE49-F238E27FC236}">
                <a16:creationId xmlns:a16="http://schemas.microsoft.com/office/drawing/2014/main" id="{B641062D-3CD4-49D1-A621-331E29333406}"/>
              </a:ext>
            </a:extLst>
          </p:cNvPr>
          <p:cNvSpPr>
            <a:spLocks noChangeAspect="1"/>
          </p:cNvSpPr>
          <p:nvPr userDrawn="1"/>
        </p:nvSpPr>
        <p:spPr bwMode="auto">
          <a:xfrm>
            <a:off x="9683871" y="300388"/>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10" name="Freeform 5">
            <a:extLst>
              <a:ext uri="{FF2B5EF4-FFF2-40B4-BE49-F238E27FC236}">
                <a16:creationId xmlns:a16="http://schemas.microsoft.com/office/drawing/2014/main" id="{9F2C1E7C-A088-4772-84B3-15309BEADF7D}"/>
              </a:ext>
            </a:extLst>
          </p:cNvPr>
          <p:cNvSpPr>
            <a:spLocks noChangeAspect="1"/>
          </p:cNvSpPr>
          <p:nvPr userDrawn="1"/>
        </p:nvSpPr>
        <p:spPr bwMode="auto">
          <a:xfrm>
            <a:off x="1449746" y="5304339"/>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11" name="Freeform 5">
            <a:extLst>
              <a:ext uri="{FF2B5EF4-FFF2-40B4-BE49-F238E27FC236}">
                <a16:creationId xmlns:a16="http://schemas.microsoft.com/office/drawing/2014/main" id="{CA52278A-6924-4F97-A196-AE30D3DACB7A}"/>
              </a:ext>
            </a:extLst>
          </p:cNvPr>
          <p:cNvSpPr>
            <a:spLocks noChangeAspect="1"/>
          </p:cNvSpPr>
          <p:nvPr userDrawn="1"/>
        </p:nvSpPr>
        <p:spPr bwMode="auto">
          <a:xfrm>
            <a:off x="11007557" y="354617"/>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3866117" y="1816509"/>
            <a:ext cx="4459766" cy="3146839"/>
          </a:xfrm>
          <a:prstGeom prst="roundRect">
            <a:avLst>
              <a:gd name="adj" fmla="val 2139"/>
            </a:avLst>
          </a:prstGeom>
          <a:gradFill>
            <a:gsLst>
              <a:gs pos="100000">
                <a:schemeClr val="tx1">
                  <a:lumMod val="95000"/>
                  <a:lumOff val="5000"/>
                </a:schemeClr>
              </a:gs>
              <a:gs pos="0">
                <a:schemeClr val="tx1">
                  <a:lumMod val="75000"/>
                  <a:lumOff val="25000"/>
                </a:schemeClr>
              </a:gs>
            </a:gsLst>
            <a:lin ang="10800000" scaled="0"/>
          </a:gradFill>
          <a:ln>
            <a:solidFill>
              <a:schemeClr val="bg1">
                <a:lumMod val="50000"/>
              </a:schemeClr>
            </a:solidFill>
          </a:ln>
        </p:spPr>
        <p:txBody>
          <a:bodyPr lIns="180000" tIns="288000" rIns="180000" bIns="180000" anchor="t"/>
          <a:lstStyle>
            <a:lvl1pPr algn="l">
              <a:lnSpc>
                <a:spcPts val="4000"/>
              </a:lnSpc>
              <a:defRPr sz="5000" b="1" spc="-300">
                <a:solidFill>
                  <a:schemeClr val="bg1">
                    <a:lumMod val="95000"/>
                  </a:schemeClr>
                </a:solidFill>
              </a:defRPr>
            </a:lvl1pPr>
          </a:lstStyle>
          <a:p>
            <a:r>
              <a:rPr lang="en-US" dirty="0"/>
              <a:t>Click to edit divider slide title</a:t>
            </a:r>
            <a:endParaRPr lang="en-ZA" dirty="0"/>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4048124" y="3795246"/>
            <a:ext cx="4000500" cy="997905"/>
          </a:xfrm>
          <a:noFill/>
        </p:spPr>
        <p:txBody>
          <a:bodyPr lIns="0" tIns="0" rIns="0" bIns="0"/>
          <a:lstStyle>
            <a:lvl1pPr marL="0" indent="0" algn="l">
              <a:buNone/>
              <a:defRPr sz="2100">
                <a:solidFill>
                  <a:schemeClr val="bg1">
                    <a:lumMod val="9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ZA" dirty="0"/>
          </a:p>
        </p:txBody>
      </p:sp>
      <p:sp>
        <p:nvSpPr>
          <p:cNvPr id="4" name="Footer Placeholder 3">
            <a:extLst>
              <a:ext uri="{FF2B5EF4-FFF2-40B4-BE49-F238E27FC236}">
                <a16:creationId xmlns:a16="http://schemas.microsoft.com/office/drawing/2014/main" id="{734B1E83-6080-4D35-A216-8E5C399023B2}"/>
              </a:ext>
            </a:extLst>
          </p:cNvPr>
          <p:cNvSpPr>
            <a:spLocks noGrp="1"/>
          </p:cNvSpPr>
          <p:nvPr>
            <p:ph type="ftr" sz="quarter" idx="11"/>
          </p:nvPr>
        </p:nvSpPr>
        <p:spPr/>
        <p:txBody>
          <a:bodyPr/>
          <a:lstStyle/>
          <a:p>
            <a:r>
              <a:rPr lang="en-ZA" dirty="0"/>
              <a:t>Add a footer</a:t>
            </a:r>
          </a:p>
        </p:txBody>
      </p:sp>
      <p:sp>
        <p:nvSpPr>
          <p:cNvPr id="5" name="Slide Number Placeholder 4">
            <a:extLst>
              <a:ext uri="{FF2B5EF4-FFF2-40B4-BE49-F238E27FC236}">
                <a16:creationId xmlns:a16="http://schemas.microsoft.com/office/drawing/2014/main" id="{0DE95353-8EE1-49C9-ADAC-E76BD49D222D}"/>
              </a:ext>
            </a:extLst>
          </p:cNvPr>
          <p:cNvSpPr>
            <a:spLocks noGrp="1"/>
          </p:cNvSpPr>
          <p:nvPr>
            <p:ph type="sldNum" sz="quarter" idx="12"/>
          </p:nvPr>
        </p:nvSpPr>
        <p:spPr/>
        <p:txBody>
          <a:bodyPr/>
          <a:lstStyle/>
          <a:p>
            <a:fld id="{19B51A1E-902D-48AF-9020-955120F399B6}" type="slidenum">
              <a:rPr lang="en-ZA" smtClean="0"/>
              <a:pPr/>
              <a:t>‹nº›</a:t>
            </a:fld>
            <a:endParaRPr lang="en-ZA" dirty="0"/>
          </a:p>
        </p:txBody>
      </p:sp>
    </p:spTree>
    <p:extLst>
      <p:ext uri="{BB962C8B-B14F-4D97-AF65-F5344CB8AC3E}">
        <p14:creationId xmlns:p14="http://schemas.microsoft.com/office/powerpoint/2010/main" val="160312969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8" name="Freeform 5">
            <a:extLst>
              <a:ext uri="{FF2B5EF4-FFF2-40B4-BE49-F238E27FC236}">
                <a16:creationId xmlns:a16="http://schemas.microsoft.com/office/drawing/2014/main" id="{8663BD7B-5136-47ED-BE0A-C6C2F5622BDC}"/>
              </a:ext>
            </a:extLst>
          </p:cNvPr>
          <p:cNvSpPr>
            <a:spLocks noChangeAspect="1"/>
          </p:cNvSpPr>
          <p:nvPr userDrawn="1"/>
        </p:nvSpPr>
        <p:spPr bwMode="auto">
          <a:xfrm>
            <a:off x="431800" y="5530292"/>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9" name="Freeform 5">
            <a:extLst>
              <a:ext uri="{FF2B5EF4-FFF2-40B4-BE49-F238E27FC236}">
                <a16:creationId xmlns:a16="http://schemas.microsoft.com/office/drawing/2014/main" id="{6ABA22C7-C35B-4EC0-B7CE-54F9EEFCB71D}"/>
              </a:ext>
            </a:extLst>
          </p:cNvPr>
          <p:cNvSpPr>
            <a:spLocks noChangeAspect="1"/>
          </p:cNvSpPr>
          <p:nvPr userDrawn="1"/>
        </p:nvSpPr>
        <p:spPr bwMode="auto">
          <a:xfrm>
            <a:off x="9537134" y="1312995"/>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accent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10" name="Freeform 5">
            <a:extLst>
              <a:ext uri="{FF2B5EF4-FFF2-40B4-BE49-F238E27FC236}">
                <a16:creationId xmlns:a16="http://schemas.microsoft.com/office/drawing/2014/main" id="{6DAE4BC9-9CFF-4522-8216-651498F7A167}"/>
              </a:ext>
            </a:extLst>
          </p:cNvPr>
          <p:cNvSpPr>
            <a:spLocks noChangeAspect="1"/>
          </p:cNvSpPr>
          <p:nvPr userDrawn="1"/>
        </p:nvSpPr>
        <p:spPr bwMode="auto">
          <a:xfrm>
            <a:off x="9683871" y="300388"/>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11" name="Freeform 5">
            <a:extLst>
              <a:ext uri="{FF2B5EF4-FFF2-40B4-BE49-F238E27FC236}">
                <a16:creationId xmlns:a16="http://schemas.microsoft.com/office/drawing/2014/main" id="{8E822AA0-FB3E-4051-AA1F-F51204BA02A9}"/>
              </a:ext>
            </a:extLst>
          </p:cNvPr>
          <p:cNvSpPr>
            <a:spLocks noChangeAspect="1"/>
          </p:cNvSpPr>
          <p:nvPr userDrawn="1"/>
        </p:nvSpPr>
        <p:spPr bwMode="auto">
          <a:xfrm>
            <a:off x="1449746" y="5304339"/>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12" name="Freeform 5">
            <a:extLst>
              <a:ext uri="{FF2B5EF4-FFF2-40B4-BE49-F238E27FC236}">
                <a16:creationId xmlns:a16="http://schemas.microsoft.com/office/drawing/2014/main" id="{3445288A-D169-4374-BCFD-917DD04B2B1E}"/>
              </a:ext>
            </a:extLst>
          </p:cNvPr>
          <p:cNvSpPr>
            <a:spLocks noChangeAspect="1"/>
          </p:cNvSpPr>
          <p:nvPr userDrawn="1"/>
        </p:nvSpPr>
        <p:spPr bwMode="auto">
          <a:xfrm>
            <a:off x="11007557" y="354617"/>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2" name="Title 1">
            <a:extLst>
              <a:ext uri="{FF2B5EF4-FFF2-40B4-BE49-F238E27FC236}">
                <a16:creationId xmlns:a16="http://schemas.microsoft.com/office/drawing/2014/main" id="{5CFF4C50-933F-41F9-AD11-BD02410AA7D5}"/>
              </a:ext>
            </a:extLst>
          </p:cNvPr>
          <p:cNvSpPr>
            <a:spLocks noGrp="1"/>
          </p:cNvSpPr>
          <p:nvPr>
            <p:ph type="title" hasCustomPrompt="1"/>
          </p:nvPr>
        </p:nvSpPr>
        <p:spPr/>
        <p:txBody>
          <a:bodyPr/>
          <a:lstStyle>
            <a:lvl1pPr>
              <a:defRPr>
                <a:solidFill>
                  <a:schemeClr val="tx1">
                    <a:lumMod val="75000"/>
                    <a:lumOff val="25000"/>
                  </a:schemeClr>
                </a:solidFill>
              </a:defRPr>
            </a:lvl1pPr>
          </a:lstStyle>
          <a:p>
            <a:r>
              <a:rPr lang="en-ZA" dirty="0"/>
              <a:t>Click to edit page title</a:t>
            </a:r>
          </a:p>
        </p:txBody>
      </p:sp>
      <p:sp>
        <p:nvSpPr>
          <p:cNvPr id="3" name="Content Placeholder 2">
            <a:extLst>
              <a:ext uri="{FF2B5EF4-FFF2-40B4-BE49-F238E27FC236}">
                <a16:creationId xmlns:a16="http://schemas.microsoft.com/office/drawing/2014/main" id="{B1948E38-8FB0-4E51-A01C-C88794372E50}"/>
              </a:ext>
            </a:extLst>
          </p:cNvPr>
          <p:cNvSpPr>
            <a:spLocks noGrp="1"/>
          </p:cNvSpPr>
          <p:nvPr>
            <p:ph idx="1"/>
          </p:nvPr>
        </p:nvSpPr>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
        <p:nvSpPr>
          <p:cNvPr id="4" name="Footer Placeholder 3">
            <a:extLst>
              <a:ext uri="{FF2B5EF4-FFF2-40B4-BE49-F238E27FC236}">
                <a16:creationId xmlns:a16="http://schemas.microsoft.com/office/drawing/2014/main" id="{E8FE0EB3-0FF4-4285-B9D3-90A5751B7BBF}"/>
              </a:ext>
            </a:extLst>
          </p:cNvPr>
          <p:cNvSpPr>
            <a:spLocks noGrp="1"/>
          </p:cNvSpPr>
          <p:nvPr>
            <p:ph type="ftr" sz="quarter" idx="12"/>
          </p:nvPr>
        </p:nvSpPr>
        <p:spPr/>
        <p:txBody>
          <a:bodyPr/>
          <a:lstStyle/>
          <a:p>
            <a:r>
              <a:rPr lang="en-ZA" dirty="0"/>
              <a:t>Add a footer</a:t>
            </a:r>
          </a:p>
        </p:txBody>
      </p:sp>
      <p:sp>
        <p:nvSpPr>
          <p:cNvPr id="5" name="Slide Number Placeholder 4">
            <a:extLst>
              <a:ext uri="{FF2B5EF4-FFF2-40B4-BE49-F238E27FC236}">
                <a16:creationId xmlns:a16="http://schemas.microsoft.com/office/drawing/2014/main" id="{C8DE0AAD-6FBD-416B-A91A-21F2B737919E}"/>
              </a:ext>
            </a:extLst>
          </p:cNvPr>
          <p:cNvSpPr>
            <a:spLocks noGrp="1"/>
          </p:cNvSpPr>
          <p:nvPr>
            <p:ph type="sldNum" sz="quarter" idx="33"/>
          </p:nvPr>
        </p:nvSpPr>
        <p:spPr/>
        <p:txBody>
          <a:bodyPr/>
          <a:lstStyle/>
          <a:p>
            <a:fld id="{19B51A1E-902D-48AF-9020-955120F399B6}" type="slidenum">
              <a:rPr lang="en-ZA" smtClean="0"/>
              <a:pPr/>
              <a:t>‹nº›</a:t>
            </a:fld>
            <a:endParaRPr lang="en-ZA" dirty="0"/>
          </a:p>
        </p:txBody>
      </p:sp>
    </p:spTree>
    <p:extLst>
      <p:ext uri="{BB962C8B-B14F-4D97-AF65-F5344CB8AC3E}">
        <p14:creationId xmlns:p14="http://schemas.microsoft.com/office/powerpoint/2010/main" val="173450163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10" name="Freeform 5">
            <a:extLst>
              <a:ext uri="{FF2B5EF4-FFF2-40B4-BE49-F238E27FC236}">
                <a16:creationId xmlns:a16="http://schemas.microsoft.com/office/drawing/2014/main" id="{B4B833F7-7F09-42C1-81DA-97CA9530D528}"/>
              </a:ext>
            </a:extLst>
          </p:cNvPr>
          <p:cNvSpPr>
            <a:spLocks noChangeAspect="1"/>
          </p:cNvSpPr>
          <p:nvPr userDrawn="1"/>
        </p:nvSpPr>
        <p:spPr bwMode="auto">
          <a:xfrm>
            <a:off x="431800" y="5530292"/>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11" name="Freeform 5">
            <a:extLst>
              <a:ext uri="{FF2B5EF4-FFF2-40B4-BE49-F238E27FC236}">
                <a16:creationId xmlns:a16="http://schemas.microsoft.com/office/drawing/2014/main" id="{F4AA9899-9E92-41B5-AFEF-5F6EAB9782D5}"/>
              </a:ext>
            </a:extLst>
          </p:cNvPr>
          <p:cNvSpPr>
            <a:spLocks noChangeAspect="1"/>
          </p:cNvSpPr>
          <p:nvPr userDrawn="1"/>
        </p:nvSpPr>
        <p:spPr bwMode="auto">
          <a:xfrm>
            <a:off x="9537134" y="1312995"/>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accent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12" name="Freeform 5">
            <a:extLst>
              <a:ext uri="{FF2B5EF4-FFF2-40B4-BE49-F238E27FC236}">
                <a16:creationId xmlns:a16="http://schemas.microsoft.com/office/drawing/2014/main" id="{8950958A-6460-4594-BEAB-C7444EC61299}"/>
              </a:ext>
            </a:extLst>
          </p:cNvPr>
          <p:cNvSpPr>
            <a:spLocks noChangeAspect="1"/>
          </p:cNvSpPr>
          <p:nvPr userDrawn="1"/>
        </p:nvSpPr>
        <p:spPr bwMode="auto">
          <a:xfrm>
            <a:off x="9683871" y="300388"/>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13" name="Freeform 5">
            <a:extLst>
              <a:ext uri="{FF2B5EF4-FFF2-40B4-BE49-F238E27FC236}">
                <a16:creationId xmlns:a16="http://schemas.microsoft.com/office/drawing/2014/main" id="{A7E15F2A-61A0-4C11-8E47-4DF7051E91D1}"/>
              </a:ext>
            </a:extLst>
          </p:cNvPr>
          <p:cNvSpPr>
            <a:spLocks noChangeAspect="1"/>
          </p:cNvSpPr>
          <p:nvPr userDrawn="1"/>
        </p:nvSpPr>
        <p:spPr bwMode="auto">
          <a:xfrm>
            <a:off x="1449746" y="5304339"/>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14" name="Freeform 5">
            <a:extLst>
              <a:ext uri="{FF2B5EF4-FFF2-40B4-BE49-F238E27FC236}">
                <a16:creationId xmlns:a16="http://schemas.microsoft.com/office/drawing/2014/main" id="{B5FF0CC8-80F5-42C4-80EF-E32459238B71}"/>
              </a:ext>
            </a:extLst>
          </p:cNvPr>
          <p:cNvSpPr>
            <a:spLocks noChangeAspect="1"/>
          </p:cNvSpPr>
          <p:nvPr userDrawn="1"/>
        </p:nvSpPr>
        <p:spPr bwMode="auto">
          <a:xfrm>
            <a:off x="11007557" y="354617"/>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2" name="Title 1">
            <a:extLst>
              <a:ext uri="{FF2B5EF4-FFF2-40B4-BE49-F238E27FC236}">
                <a16:creationId xmlns:a16="http://schemas.microsoft.com/office/drawing/2014/main" id="{40EE479C-D1F6-4BAC-80D2-90EF74E3261A}"/>
              </a:ext>
            </a:extLst>
          </p:cNvPr>
          <p:cNvSpPr>
            <a:spLocks noGrp="1"/>
          </p:cNvSpPr>
          <p:nvPr>
            <p:ph type="title" hasCustomPrompt="1"/>
          </p:nvPr>
        </p:nvSpPr>
        <p:spPr>
          <a:xfrm>
            <a:off x="432000" y="432000"/>
            <a:ext cx="11340000" cy="432000"/>
          </a:xfrm>
        </p:spPr>
        <p:txBody>
          <a:bodyPr/>
          <a:lstStyle>
            <a:lvl1pPr>
              <a:defRPr>
                <a:solidFill>
                  <a:schemeClr val="tx1">
                    <a:lumMod val="75000"/>
                    <a:lumOff val="25000"/>
                  </a:schemeClr>
                </a:solidFill>
              </a:defRPr>
            </a:lvl1pPr>
          </a:lstStyle>
          <a:p>
            <a:r>
              <a:rPr lang="en-ZA" dirty="0"/>
              <a:t>Click to edit page title</a:t>
            </a:r>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ZA" dirty="0"/>
              <a:t>Add a footer</a:t>
            </a:r>
          </a:p>
        </p:txBody>
      </p:sp>
      <p:sp>
        <p:nvSpPr>
          <p:cNvPr id="5" name="Slide Number Placeholder 4">
            <a:extLst>
              <a:ext uri="{FF2B5EF4-FFF2-40B4-BE49-F238E27FC236}">
                <a16:creationId xmlns:a16="http://schemas.microsoft.com/office/drawing/2014/main" id="{F64CFC6C-1D8B-46C9-B0F7-A8BD88D8AB46}"/>
              </a:ext>
            </a:extLst>
          </p:cNvPr>
          <p:cNvSpPr>
            <a:spLocks noGrp="1"/>
          </p:cNvSpPr>
          <p:nvPr>
            <p:ph type="sldNum" sz="quarter" idx="33"/>
          </p:nvPr>
        </p:nvSpPr>
        <p:spPr/>
        <p:txBody>
          <a:bodyPr/>
          <a:lstStyle/>
          <a:p>
            <a:fld id="{19B51A1E-902D-48AF-9020-955120F399B6}" type="slidenum">
              <a:rPr lang="en-ZA" smtClean="0"/>
              <a:pPr/>
              <a:t>‹nº›</a:t>
            </a:fld>
            <a:endParaRPr lang="en-ZA" dirty="0"/>
          </a:p>
        </p:txBody>
      </p:sp>
      <p:sp>
        <p:nvSpPr>
          <p:cNvPr id="9" name="Content Placeholder 3">
            <a:extLst>
              <a:ext uri="{FF2B5EF4-FFF2-40B4-BE49-F238E27FC236}">
                <a16:creationId xmlns:a16="http://schemas.microsoft.com/office/drawing/2014/main" id="{2CD5709C-84DE-45F3-AE9B-8B6FD7134AB5}"/>
              </a:ext>
            </a:extLst>
          </p:cNvPr>
          <p:cNvSpPr>
            <a:spLocks noGrp="1"/>
          </p:cNvSpPr>
          <p:nvPr>
            <p:ph sz="half" idx="2"/>
          </p:nvPr>
        </p:nvSpPr>
        <p:spPr>
          <a:xfrm>
            <a:off x="6299886" y="1511250"/>
            <a:ext cx="5460114" cy="46657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2">
            <a:extLst>
              <a:ext uri="{FF2B5EF4-FFF2-40B4-BE49-F238E27FC236}">
                <a16:creationId xmlns:a16="http://schemas.microsoft.com/office/drawing/2014/main" id="{36BB18B1-3B7F-4B18-A1C5-BB7DA443C63F}"/>
              </a:ext>
            </a:extLst>
          </p:cNvPr>
          <p:cNvSpPr>
            <a:spLocks noGrp="1"/>
          </p:cNvSpPr>
          <p:nvPr>
            <p:ph sz="half" idx="1"/>
          </p:nvPr>
        </p:nvSpPr>
        <p:spPr>
          <a:xfrm>
            <a:off x="456816" y="1511250"/>
            <a:ext cx="5460114" cy="46657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9155218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0" name="Freeform 5">
            <a:extLst>
              <a:ext uri="{FF2B5EF4-FFF2-40B4-BE49-F238E27FC236}">
                <a16:creationId xmlns:a16="http://schemas.microsoft.com/office/drawing/2014/main" id="{B4B833F7-7F09-42C1-81DA-97CA9530D528}"/>
              </a:ext>
            </a:extLst>
          </p:cNvPr>
          <p:cNvSpPr>
            <a:spLocks noChangeAspect="1"/>
          </p:cNvSpPr>
          <p:nvPr userDrawn="1"/>
        </p:nvSpPr>
        <p:spPr bwMode="auto">
          <a:xfrm>
            <a:off x="431800" y="5530292"/>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11" name="Freeform 5">
            <a:extLst>
              <a:ext uri="{FF2B5EF4-FFF2-40B4-BE49-F238E27FC236}">
                <a16:creationId xmlns:a16="http://schemas.microsoft.com/office/drawing/2014/main" id="{F4AA9899-9E92-41B5-AFEF-5F6EAB9782D5}"/>
              </a:ext>
            </a:extLst>
          </p:cNvPr>
          <p:cNvSpPr>
            <a:spLocks noChangeAspect="1"/>
          </p:cNvSpPr>
          <p:nvPr userDrawn="1"/>
        </p:nvSpPr>
        <p:spPr bwMode="auto">
          <a:xfrm>
            <a:off x="9537134" y="1312995"/>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accent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12" name="Freeform 5">
            <a:extLst>
              <a:ext uri="{FF2B5EF4-FFF2-40B4-BE49-F238E27FC236}">
                <a16:creationId xmlns:a16="http://schemas.microsoft.com/office/drawing/2014/main" id="{8950958A-6460-4594-BEAB-C7444EC61299}"/>
              </a:ext>
            </a:extLst>
          </p:cNvPr>
          <p:cNvSpPr>
            <a:spLocks noChangeAspect="1"/>
          </p:cNvSpPr>
          <p:nvPr userDrawn="1"/>
        </p:nvSpPr>
        <p:spPr bwMode="auto">
          <a:xfrm>
            <a:off x="9683871" y="300388"/>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13" name="Freeform 5">
            <a:extLst>
              <a:ext uri="{FF2B5EF4-FFF2-40B4-BE49-F238E27FC236}">
                <a16:creationId xmlns:a16="http://schemas.microsoft.com/office/drawing/2014/main" id="{A7E15F2A-61A0-4C11-8E47-4DF7051E91D1}"/>
              </a:ext>
            </a:extLst>
          </p:cNvPr>
          <p:cNvSpPr>
            <a:spLocks noChangeAspect="1"/>
          </p:cNvSpPr>
          <p:nvPr userDrawn="1"/>
        </p:nvSpPr>
        <p:spPr bwMode="auto">
          <a:xfrm>
            <a:off x="1449746" y="5304339"/>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14" name="Freeform 5">
            <a:extLst>
              <a:ext uri="{FF2B5EF4-FFF2-40B4-BE49-F238E27FC236}">
                <a16:creationId xmlns:a16="http://schemas.microsoft.com/office/drawing/2014/main" id="{B5FF0CC8-80F5-42C4-80EF-E32459238B71}"/>
              </a:ext>
            </a:extLst>
          </p:cNvPr>
          <p:cNvSpPr>
            <a:spLocks noChangeAspect="1"/>
          </p:cNvSpPr>
          <p:nvPr userDrawn="1"/>
        </p:nvSpPr>
        <p:spPr bwMode="auto">
          <a:xfrm>
            <a:off x="11007557" y="354617"/>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2" name="Title 1">
            <a:extLst>
              <a:ext uri="{FF2B5EF4-FFF2-40B4-BE49-F238E27FC236}">
                <a16:creationId xmlns:a16="http://schemas.microsoft.com/office/drawing/2014/main" id="{40EE479C-D1F6-4BAC-80D2-90EF74E3261A}"/>
              </a:ext>
            </a:extLst>
          </p:cNvPr>
          <p:cNvSpPr>
            <a:spLocks noGrp="1"/>
          </p:cNvSpPr>
          <p:nvPr>
            <p:ph type="title" hasCustomPrompt="1"/>
          </p:nvPr>
        </p:nvSpPr>
        <p:spPr>
          <a:xfrm>
            <a:off x="432000" y="432000"/>
            <a:ext cx="11340000" cy="432000"/>
          </a:xfrm>
        </p:spPr>
        <p:txBody>
          <a:bodyPr/>
          <a:lstStyle>
            <a:lvl1pPr>
              <a:defRPr>
                <a:solidFill>
                  <a:schemeClr val="tx1">
                    <a:lumMod val="75000"/>
                    <a:lumOff val="25000"/>
                  </a:schemeClr>
                </a:solidFill>
              </a:defRPr>
            </a:lvl1pPr>
          </a:lstStyle>
          <a:p>
            <a:r>
              <a:rPr lang="en-ZA" dirty="0"/>
              <a:t>Click to edit page title</a:t>
            </a:r>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ZA" dirty="0"/>
              <a:t>Add a footer</a:t>
            </a:r>
          </a:p>
        </p:txBody>
      </p:sp>
      <p:sp>
        <p:nvSpPr>
          <p:cNvPr id="5" name="Slide Number Placeholder 4">
            <a:extLst>
              <a:ext uri="{FF2B5EF4-FFF2-40B4-BE49-F238E27FC236}">
                <a16:creationId xmlns:a16="http://schemas.microsoft.com/office/drawing/2014/main" id="{F64CFC6C-1D8B-46C9-B0F7-A8BD88D8AB46}"/>
              </a:ext>
            </a:extLst>
          </p:cNvPr>
          <p:cNvSpPr>
            <a:spLocks noGrp="1"/>
          </p:cNvSpPr>
          <p:nvPr>
            <p:ph type="sldNum" sz="quarter" idx="33"/>
          </p:nvPr>
        </p:nvSpPr>
        <p:spPr/>
        <p:txBody>
          <a:bodyPr/>
          <a:lstStyle/>
          <a:p>
            <a:fld id="{19B51A1E-902D-48AF-9020-955120F399B6}" type="slidenum">
              <a:rPr lang="en-ZA" smtClean="0"/>
              <a:pPr/>
              <a:t>‹nº›</a:t>
            </a:fld>
            <a:endParaRPr lang="en-ZA" dirty="0"/>
          </a:p>
        </p:txBody>
      </p:sp>
      <p:sp>
        <p:nvSpPr>
          <p:cNvPr id="15" name="Text Placeholder 2">
            <a:extLst>
              <a:ext uri="{FF2B5EF4-FFF2-40B4-BE49-F238E27FC236}">
                <a16:creationId xmlns:a16="http://schemas.microsoft.com/office/drawing/2014/main" id="{3419BDFB-8FC0-4B89-A29A-8EAC95E9AB99}"/>
              </a:ext>
            </a:extLst>
          </p:cNvPr>
          <p:cNvSpPr>
            <a:spLocks noGrp="1"/>
          </p:cNvSpPr>
          <p:nvPr>
            <p:ph type="body" idx="1"/>
          </p:nvPr>
        </p:nvSpPr>
        <p:spPr>
          <a:xfrm>
            <a:off x="431800" y="1511250"/>
            <a:ext cx="548493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8" name="Text Placeholder 4">
            <a:extLst>
              <a:ext uri="{FF2B5EF4-FFF2-40B4-BE49-F238E27FC236}">
                <a16:creationId xmlns:a16="http://schemas.microsoft.com/office/drawing/2014/main" id="{8E6C2CC0-9AB0-46E9-977A-EF923DCE7FAF}"/>
              </a:ext>
            </a:extLst>
          </p:cNvPr>
          <p:cNvSpPr>
            <a:spLocks noGrp="1"/>
          </p:cNvSpPr>
          <p:nvPr>
            <p:ph type="body" sz="quarter" idx="3"/>
          </p:nvPr>
        </p:nvSpPr>
        <p:spPr>
          <a:xfrm>
            <a:off x="6339334" y="1518287"/>
            <a:ext cx="542066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9" name="Content Placeholder 5">
            <a:extLst>
              <a:ext uri="{FF2B5EF4-FFF2-40B4-BE49-F238E27FC236}">
                <a16:creationId xmlns:a16="http://schemas.microsoft.com/office/drawing/2014/main" id="{28DF954C-A51E-4242-B83E-A826008F5C67}"/>
              </a:ext>
            </a:extLst>
          </p:cNvPr>
          <p:cNvSpPr>
            <a:spLocks noGrp="1"/>
          </p:cNvSpPr>
          <p:nvPr>
            <p:ph sz="quarter" idx="4"/>
          </p:nvPr>
        </p:nvSpPr>
        <p:spPr>
          <a:xfrm>
            <a:off x="6339334" y="2486989"/>
            <a:ext cx="5432666" cy="370267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Content Placeholder 3">
            <a:extLst>
              <a:ext uri="{FF2B5EF4-FFF2-40B4-BE49-F238E27FC236}">
                <a16:creationId xmlns:a16="http://schemas.microsoft.com/office/drawing/2014/main" id="{600E416E-6162-484A-BA4D-640FA83078A9}"/>
              </a:ext>
            </a:extLst>
          </p:cNvPr>
          <p:cNvSpPr>
            <a:spLocks noGrp="1"/>
          </p:cNvSpPr>
          <p:nvPr>
            <p:ph sz="half" idx="2"/>
          </p:nvPr>
        </p:nvSpPr>
        <p:spPr>
          <a:xfrm>
            <a:off x="431800" y="2486989"/>
            <a:ext cx="5491215" cy="370267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4160207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10" name="Freeform 5">
            <a:extLst>
              <a:ext uri="{FF2B5EF4-FFF2-40B4-BE49-F238E27FC236}">
                <a16:creationId xmlns:a16="http://schemas.microsoft.com/office/drawing/2014/main" id="{B4B833F7-7F09-42C1-81DA-97CA9530D528}"/>
              </a:ext>
            </a:extLst>
          </p:cNvPr>
          <p:cNvSpPr>
            <a:spLocks noChangeAspect="1"/>
          </p:cNvSpPr>
          <p:nvPr userDrawn="1"/>
        </p:nvSpPr>
        <p:spPr bwMode="auto">
          <a:xfrm>
            <a:off x="431800" y="5530292"/>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11" name="Freeform 5">
            <a:extLst>
              <a:ext uri="{FF2B5EF4-FFF2-40B4-BE49-F238E27FC236}">
                <a16:creationId xmlns:a16="http://schemas.microsoft.com/office/drawing/2014/main" id="{F4AA9899-9E92-41B5-AFEF-5F6EAB9782D5}"/>
              </a:ext>
            </a:extLst>
          </p:cNvPr>
          <p:cNvSpPr>
            <a:spLocks noChangeAspect="1"/>
          </p:cNvSpPr>
          <p:nvPr userDrawn="1"/>
        </p:nvSpPr>
        <p:spPr bwMode="auto">
          <a:xfrm>
            <a:off x="9537134" y="1312995"/>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accent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12" name="Freeform 5">
            <a:extLst>
              <a:ext uri="{FF2B5EF4-FFF2-40B4-BE49-F238E27FC236}">
                <a16:creationId xmlns:a16="http://schemas.microsoft.com/office/drawing/2014/main" id="{8950958A-6460-4594-BEAB-C7444EC61299}"/>
              </a:ext>
            </a:extLst>
          </p:cNvPr>
          <p:cNvSpPr>
            <a:spLocks noChangeAspect="1"/>
          </p:cNvSpPr>
          <p:nvPr userDrawn="1"/>
        </p:nvSpPr>
        <p:spPr bwMode="auto">
          <a:xfrm>
            <a:off x="9683871" y="300388"/>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13" name="Freeform 5">
            <a:extLst>
              <a:ext uri="{FF2B5EF4-FFF2-40B4-BE49-F238E27FC236}">
                <a16:creationId xmlns:a16="http://schemas.microsoft.com/office/drawing/2014/main" id="{A7E15F2A-61A0-4C11-8E47-4DF7051E91D1}"/>
              </a:ext>
            </a:extLst>
          </p:cNvPr>
          <p:cNvSpPr>
            <a:spLocks noChangeAspect="1"/>
          </p:cNvSpPr>
          <p:nvPr userDrawn="1"/>
        </p:nvSpPr>
        <p:spPr bwMode="auto">
          <a:xfrm>
            <a:off x="1449746" y="5304339"/>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14" name="Freeform 5">
            <a:extLst>
              <a:ext uri="{FF2B5EF4-FFF2-40B4-BE49-F238E27FC236}">
                <a16:creationId xmlns:a16="http://schemas.microsoft.com/office/drawing/2014/main" id="{B5FF0CC8-80F5-42C4-80EF-E32459238B71}"/>
              </a:ext>
            </a:extLst>
          </p:cNvPr>
          <p:cNvSpPr>
            <a:spLocks noChangeAspect="1"/>
          </p:cNvSpPr>
          <p:nvPr userDrawn="1"/>
        </p:nvSpPr>
        <p:spPr bwMode="auto">
          <a:xfrm>
            <a:off x="11007557" y="354617"/>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2" name="Title 1">
            <a:extLst>
              <a:ext uri="{FF2B5EF4-FFF2-40B4-BE49-F238E27FC236}">
                <a16:creationId xmlns:a16="http://schemas.microsoft.com/office/drawing/2014/main" id="{40EE479C-D1F6-4BAC-80D2-90EF74E3261A}"/>
              </a:ext>
            </a:extLst>
          </p:cNvPr>
          <p:cNvSpPr>
            <a:spLocks noGrp="1"/>
          </p:cNvSpPr>
          <p:nvPr>
            <p:ph type="title" hasCustomPrompt="1"/>
          </p:nvPr>
        </p:nvSpPr>
        <p:spPr>
          <a:xfrm>
            <a:off x="432000" y="431999"/>
            <a:ext cx="3932237" cy="1600199"/>
          </a:xfrm>
        </p:spPr>
        <p:txBody>
          <a:bodyPr vert="horz" lIns="0" tIns="0" rIns="0" bIns="0" rtlCol="0" anchor="b">
            <a:noAutofit/>
          </a:bodyPr>
          <a:lstStyle>
            <a:lvl1pPr>
              <a:defRPr lang="en-ZA" dirty="0"/>
            </a:lvl1pPr>
          </a:lstStyle>
          <a:p>
            <a:pPr marL="0" lvl="0"/>
            <a:r>
              <a:rPr lang="en-ZA" dirty="0"/>
              <a:t>Click to edit page title</a:t>
            </a:r>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ZA" dirty="0"/>
              <a:t>Add a footer</a:t>
            </a:r>
          </a:p>
        </p:txBody>
      </p:sp>
      <p:sp>
        <p:nvSpPr>
          <p:cNvPr id="5" name="Slide Number Placeholder 4">
            <a:extLst>
              <a:ext uri="{FF2B5EF4-FFF2-40B4-BE49-F238E27FC236}">
                <a16:creationId xmlns:a16="http://schemas.microsoft.com/office/drawing/2014/main" id="{F64CFC6C-1D8B-46C9-B0F7-A8BD88D8AB46}"/>
              </a:ext>
            </a:extLst>
          </p:cNvPr>
          <p:cNvSpPr>
            <a:spLocks noGrp="1"/>
          </p:cNvSpPr>
          <p:nvPr>
            <p:ph type="sldNum" sz="quarter" idx="33"/>
          </p:nvPr>
        </p:nvSpPr>
        <p:spPr/>
        <p:txBody>
          <a:bodyPr/>
          <a:lstStyle/>
          <a:p>
            <a:fld id="{19B51A1E-902D-48AF-9020-955120F399B6}" type="slidenum">
              <a:rPr lang="en-ZA" smtClean="0"/>
              <a:pPr/>
              <a:t>‹nº›</a:t>
            </a:fld>
            <a:endParaRPr lang="en-ZA" dirty="0"/>
          </a:p>
        </p:txBody>
      </p:sp>
      <p:sp>
        <p:nvSpPr>
          <p:cNvPr id="20" name="Text Placeholder 3">
            <a:extLst>
              <a:ext uri="{FF2B5EF4-FFF2-40B4-BE49-F238E27FC236}">
                <a16:creationId xmlns:a16="http://schemas.microsoft.com/office/drawing/2014/main" id="{C49FB4A2-B750-422F-96D2-A7C264295779}"/>
              </a:ext>
            </a:extLst>
          </p:cNvPr>
          <p:cNvSpPr>
            <a:spLocks noGrp="1"/>
          </p:cNvSpPr>
          <p:nvPr>
            <p:ph type="body" sz="half" idx="2"/>
          </p:nvPr>
        </p:nvSpPr>
        <p:spPr>
          <a:xfrm>
            <a:off x="434062" y="21343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21" name="Content Placeholder 2">
            <a:extLst>
              <a:ext uri="{FF2B5EF4-FFF2-40B4-BE49-F238E27FC236}">
                <a16:creationId xmlns:a16="http://schemas.microsoft.com/office/drawing/2014/main" id="{A8B59DDF-F2BC-491E-92E0-9D2C1398ECE5}"/>
              </a:ext>
            </a:extLst>
          </p:cNvPr>
          <p:cNvSpPr>
            <a:spLocks noGrp="1"/>
          </p:cNvSpPr>
          <p:nvPr>
            <p:ph idx="1"/>
          </p:nvPr>
        </p:nvSpPr>
        <p:spPr>
          <a:xfrm>
            <a:off x="5183188" y="431999"/>
            <a:ext cx="6544468" cy="5513889"/>
          </a:xfrm>
        </p:spPr>
        <p:txBody>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1122949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10" name="Freeform 5">
            <a:extLst>
              <a:ext uri="{FF2B5EF4-FFF2-40B4-BE49-F238E27FC236}">
                <a16:creationId xmlns:a16="http://schemas.microsoft.com/office/drawing/2014/main" id="{B4B833F7-7F09-42C1-81DA-97CA9530D528}"/>
              </a:ext>
            </a:extLst>
          </p:cNvPr>
          <p:cNvSpPr>
            <a:spLocks noChangeAspect="1"/>
          </p:cNvSpPr>
          <p:nvPr userDrawn="1"/>
        </p:nvSpPr>
        <p:spPr bwMode="auto">
          <a:xfrm>
            <a:off x="431800" y="5530292"/>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11" name="Freeform 5">
            <a:extLst>
              <a:ext uri="{FF2B5EF4-FFF2-40B4-BE49-F238E27FC236}">
                <a16:creationId xmlns:a16="http://schemas.microsoft.com/office/drawing/2014/main" id="{F4AA9899-9E92-41B5-AFEF-5F6EAB9782D5}"/>
              </a:ext>
            </a:extLst>
          </p:cNvPr>
          <p:cNvSpPr>
            <a:spLocks noChangeAspect="1"/>
          </p:cNvSpPr>
          <p:nvPr userDrawn="1"/>
        </p:nvSpPr>
        <p:spPr bwMode="auto">
          <a:xfrm>
            <a:off x="9537134" y="1312995"/>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accent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12" name="Freeform 5">
            <a:extLst>
              <a:ext uri="{FF2B5EF4-FFF2-40B4-BE49-F238E27FC236}">
                <a16:creationId xmlns:a16="http://schemas.microsoft.com/office/drawing/2014/main" id="{8950958A-6460-4594-BEAB-C7444EC61299}"/>
              </a:ext>
            </a:extLst>
          </p:cNvPr>
          <p:cNvSpPr>
            <a:spLocks noChangeAspect="1"/>
          </p:cNvSpPr>
          <p:nvPr userDrawn="1"/>
        </p:nvSpPr>
        <p:spPr bwMode="auto">
          <a:xfrm>
            <a:off x="9683871" y="300388"/>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13" name="Freeform 5">
            <a:extLst>
              <a:ext uri="{FF2B5EF4-FFF2-40B4-BE49-F238E27FC236}">
                <a16:creationId xmlns:a16="http://schemas.microsoft.com/office/drawing/2014/main" id="{A7E15F2A-61A0-4C11-8E47-4DF7051E91D1}"/>
              </a:ext>
            </a:extLst>
          </p:cNvPr>
          <p:cNvSpPr>
            <a:spLocks noChangeAspect="1"/>
          </p:cNvSpPr>
          <p:nvPr userDrawn="1"/>
        </p:nvSpPr>
        <p:spPr bwMode="auto">
          <a:xfrm>
            <a:off x="1449746" y="5304339"/>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14" name="Freeform 5">
            <a:extLst>
              <a:ext uri="{FF2B5EF4-FFF2-40B4-BE49-F238E27FC236}">
                <a16:creationId xmlns:a16="http://schemas.microsoft.com/office/drawing/2014/main" id="{B5FF0CC8-80F5-42C4-80EF-E32459238B71}"/>
              </a:ext>
            </a:extLst>
          </p:cNvPr>
          <p:cNvSpPr>
            <a:spLocks noChangeAspect="1"/>
          </p:cNvSpPr>
          <p:nvPr userDrawn="1"/>
        </p:nvSpPr>
        <p:spPr bwMode="auto">
          <a:xfrm>
            <a:off x="11007557" y="354617"/>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2" name="Title 1">
            <a:extLst>
              <a:ext uri="{FF2B5EF4-FFF2-40B4-BE49-F238E27FC236}">
                <a16:creationId xmlns:a16="http://schemas.microsoft.com/office/drawing/2014/main" id="{40EE479C-D1F6-4BAC-80D2-90EF74E3261A}"/>
              </a:ext>
            </a:extLst>
          </p:cNvPr>
          <p:cNvSpPr>
            <a:spLocks noGrp="1"/>
          </p:cNvSpPr>
          <p:nvPr>
            <p:ph type="title" hasCustomPrompt="1"/>
          </p:nvPr>
        </p:nvSpPr>
        <p:spPr>
          <a:xfrm>
            <a:off x="432000" y="431999"/>
            <a:ext cx="3932237" cy="1600199"/>
          </a:xfrm>
        </p:spPr>
        <p:txBody>
          <a:bodyPr vert="horz" lIns="0" tIns="0" rIns="0" bIns="0" rtlCol="0" anchor="b">
            <a:noAutofit/>
          </a:bodyPr>
          <a:lstStyle>
            <a:lvl1pPr>
              <a:defRPr lang="en-ZA" dirty="0"/>
            </a:lvl1pPr>
          </a:lstStyle>
          <a:p>
            <a:pPr marL="0" lvl="0"/>
            <a:r>
              <a:rPr lang="en-ZA" dirty="0"/>
              <a:t>Click to edit page title</a:t>
            </a:r>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ZA" dirty="0"/>
              <a:t>Add a footer</a:t>
            </a:r>
          </a:p>
        </p:txBody>
      </p:sp>
      <p:sp>
        <p:nvSpPr>
          <p:cNvPr id="5" name="Slide Number Placeholder 4">
            <a:extLst>
              <a:ext uri="{FF2B5EF4-FFF2-40B4-BE49-F238E27FC236}">
                <a16:creationId xmlns:a16="http://schemas.microsoft.com/office/drawing/2014/main" id="{F64CFC6C-1D8B-46C9-B0F7-A8BD88D8AB46}"/>
              </a:ext>
            </a:extLst>
          </p:cNvPr>
          <p:cNvSpPr>
            <a:spLocks noGrp="1"/>
          </p:cNvSpPr>
          <p:nvPr>
            <p:ph type="sldNum" sz="quarter" idx="33"/>
          </p:nvPr>
        </p:nvSpPr>
        <p:spPr/>
        <p:txBody>
          <a:bodyPr/>
          <a:lstStyle/>
          <a:p>
            <a:fld id="{19B51A1E-902D-48AF-9020-955120F399B6}" type="slidenum">
              <a:rPr lang="en-ZA" smtClean="0"/>
              <a:pPr/>
              <a:t>‹nº›</a:t>
            </a:fld>
            <a:endParaRPr lang="en-ZA" dirty="0"/>
          </a:p>
        </p:txBody>
      </p:sp>
      <p:sp>
        <p:nvSpPr>
          <p:cNvPr id="20" name="Text Placeholder 3">
            <a:extLst>
              <a:ext uri="{FF2B5EF4-FFF2-40B4-BE49-F238E27FC236}">
                <a16:creationId xmlns:a16="http://schemas.microsoft.com/office/drawing/2014/main" id="{C49FB4A2-B750-422F-96D2-A7C264295779}"/>
              </a:ext>
            </a:extLst>
          </p:cNvPr>
          <p:cNvSpPr>
            <a:spLocks noGrp="1"/>
          </p:cNvSpPr>
          <p:nvPr>
            <p:ph type="body" sz="half" idx="2"/>
          </p:nvPr>
        </p:nvSpPr>
        <p:spPr>
          <a:xfrm>
            <a:off x="434062" y="21343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16" name="Picture Placeholder 2">
            <a:extLst>
              <a:ext uri="{FF2B5EF4-FFF2-40B4-BE49-F238E27FC236}">
                <a16:creationId xmlns:a16="http://schemas.microsoft.com/office/drawing/2014/main" id="{0110E46C-B434-49FA-AA0E-D64E5786D280}"/>
              </a:ext>
            </a:extLst>
          </p:cNvPr>
          <p:cNvSpPr>
            <a:spLocks noGrp="1"/>
          </p:cNvSpPr>
          <p:nvPr>
            <p:ph type="pic" idx="1"/>
          </p:nvPr>
        </p:nvSpPr>
        <p:spPr>
          <a:xfrm>
            <a:off x="5183188" y="431999"/>
            <a:ext cx="6544468" cy="5513889"/>
          </a:xfrm>
          <a:prstGeom prst="roundRect">
            <a:avLst>
              <a:gd name="adj" fmla="val 5554"/>
            </a:avLst>
          </a:prstGeom>
        </p:spPr>
        <p:txBody>
          <a:bodyPr vert="horz" wrap="square" lIns="0" tIns="0" rIns="0" bIns="0" rtlCol="0" anchor="ctr">
            <a:noAutofit/>
          </a:bodyPr>
          <a:lstStyle>
            <a:lvl1pPr>
              <a:defRPr lang="en-US" sz="1200" i="1" dirty="0">
                <a:latin typeface="Times New Roman" panose="02020603050405020304" pitchFamily="18" charset="0"/>
                <a:cs typeface="Times New Roman" panose="02020603050405020304" pitchFamily="18" charset="0"/>
              </a:defRPr>
            </a:lvl1pPr>
          </a:lstStyle>
          <a:p>
            <a:pPr marL="0" lvl="0" indent="0" algn="ctr">
              <a:buNone/>
            </a:pPr>
            <a:r>
              <a:rPr lang="en-US"/>
              <a:t>Click icon to add picture</a:t>
            </a:r>
            <a:endParaRPr lang="en-US" dirty="0"/>
          </a:p>
        </p:txBody>
      </p:sp>
    </p:spTree>
    <p:extLst>
      <p:ext uri="{BB962C8B-B14F-4D97-AF65-F5344CB8AC3E}">
        <p14:creationId xmlns:p14="http://schemas.microsoft.com/office/powerpoint/2010/main" val="661844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with Image">
    <p:spTree>
      <p:nvGrpSpPr>
        <p:cNvPr id="1" name=""/>
        <p:cNvGrpSpPr/>
        <p:nvPr/>
      </p:nvGrpSpPr>
      <p:grpSpPr>
        <a:xfrm>
          <a:off x="0" y="0"/>
          <a:ext cx="0" cy="0"/>
          <a:chOff x="0" y="0"/>
          <a:chExt cx="0" cy="0"/>
        </a:xfrm>
      </p:grpSpPr>
      <p:sp>
        <p:nvSpPr>
          <p:cNvPr id="21" name="Picture Placeholder 20">
            <a:extLst>
              <a:ext uri="{FF2B5EF4-FFF2-40B4-BE49-F238E27FC236}">
                <a16:creationId xmlns:a16="http://schemas.microsoft.com/office/drawing/2014/main" id="{9A70B137-2503-4803-9F56-620A586FA494}"/>
              </a:ext>
            </a:extLst>
          </p:cNvPr>
          <p:cNvSpPr>
            <a:spLocks noGrp="1"/>
          </p:cNvSpPr>
          <p:nvPr>
            <p:ph type="pic" sz="quarter" idx="10" hasCustomPrompt="1"/>
          </p:nvPr>
        </p:nvSpPr>
        <p:spPr>
          <a:xfrm>
            <a:off x="1" y="0"/>
            <a:ext cx="10655455" cy="6858000"/>
          </a:xfrm>
          <a:custGeom>
            <a:avLst/>
            <a:gdLst>
              <a:gd name="connsiteX0" fmla="*/ 8526285 w 10655455"/>
              <a:gd name="connsiteY0" fmla="*/ 6283111 h 6858000"/>
              <a:gd name="connsiteX1" fmla="*/ 10157124 w 10655455"/>
              <a:gd name="connsiteY1" fmla="*/ 6283111 h 6858000"/>
              <a:gd name="connsiteX2" fmla="*/ 10407209 w 10655455"/>
              <a:gd name="connsiteY2" fmla="*/ 6430504 h 6858000"/>
              <a:gd name="connsiteX3" fmla="*/ 10606716 w 10655455"/>
              <a:gd name="connsiteY3" fmla="*/ 6774068 h 6858000"/>
              <a:gd name="connsiteX4" fmla="*/ 10655455 w 10655455"/>
              <a:gd name="connsiteY4" fmla="*/ 6858000 h 6858000"/>
              <a:gd name="connsiteX5" fmla="*/ 8025501 w 10655455"/>
              <a:gd name="connsiteY5" fmla="*/ 6858000 h 6858000"/>
              <a:gd name="connsiteX6" fmla="*/ 8129453 w 10655455"/>
              <a:gd name="connsiteY6" fmla="*/ 6678214 h 6858000"/>
              <a:gd name="connsiteX7" fmla="*/ 8272677 w 10655455"/>
              <a:gd name="connsiteY7" fmla="*/ 6430504 h 6858000"/>
              <a:gd name="connsiteX8" fmla="*/ 8526285 w 10655455"/>
              <a:gd name="connsiteY8" fmla="*/ 6283111 h 6858000"/>
              <a:gd name="connsiteX9" fmla="*/ 8508611 w 10655455"/>
              <a:gd name="connsiteY9" fmla="*/ 4776272 h 6858000"/>
              <a:gd name="connsiteX10" fmla="*/ 9153763 w 10655455"/>
              <a:gd name="connsiteY10" fmla="*/ 4776272 h 6858000"/>
              <a:gd name="connsiteX11" fmla="*/ 9252696 w 10655455"/>
              <a:gd name="connsiteY11" fmla="*/ 4834580 h 6858000"/>
              <a:gd name="connsiteX12" fmla="*/ 9575969 w 10655455"/>
              <a:gd name="connsiteY12" fmla="*/ 5391278 h 6858000"/>
              <a:gd name="connsiteX13" fmla="*/ 9575969 w 10655455"/>
              <a:gd name="connsiteY13" fmla="*/ 5505116 h 6858000"/>
              <a:gd name="connsiteX14" fmla="*/ 9252696 w 10655455"/>
              <a:gd name="connsiteY14" fmla="*/ 6061815 h 6858000"/>
              <a:gd name="connsiteX15" fmla="*/ 9153763 w 10655455"/>
              <a:gd name="connsiteY15" fmla="*/ 6120122 h 6858000"/>
              <a:gd name="connsiteX16" fmla="*/ 8508611 w 10655455"/>
              <a:gd name="connsiteY16" fmla="*/ 6120122 h 6858000"/>
              <a:gd name="connsiteX17" fmla="*/ 8408284 w 10655455"/>
              <a:gd name="connsiteY17" fmla="*/ 6061815 h 6858000"/>
              <a:gd name="connsiteX18" fmla="*/ 8086404 w 10655455"/>
              <a:gd name="connsiteY18" fmla="*/ 5505116 h 6858000"/>
              <a:gd name="connsiteX19" fmla="*/ 8086404 w 10655455"/>
              <a:gd name="connsiteY19" fmla="*/ 5391278 h 6858000"/>
              <a:gd name="connsiteX20" fmla="*/ 8408284 w 10655455"/>
              <a:gd name="connsiteY20" fmla="*/ 4834580 h 6858000"/>
              <a:gd name="connsiteX21" fmla="*/ 8508611 w 10655455"/>
              <a:gd name="connsiteY21" fmla="*/ 4776272 h 6858000"/>
              <a:gd name="connsiteX22" fmla="*/ 8438383 w 10655455"/>
              <a:gd name="connsiteY22" fmla="*/ 4182594 h 6858000"/>
              <a:gd name="connsiteX23" fmla="*/ 8671249 w 10655455"/>
              <a:gd name="connsiteY23" fmla="*/ 4182594 h 6858000"/>
              <a:gd name="connsiteX24" fmla="*/ 8706958 w 10655455"/>
              <a:gd name="connsiteY24" fmla="*/ 4203640 h 6858000"/>
              <a:gd name="connsiteX25" fmla="*/ 8823642 w 10655455"/>
              <a:gd name="connsiteY25" fmla="*/ 4404579 h 6858000"/>
              <a:gd name="connsiteX26" fmla="*/ 8823642 w 10655455"/>
              <a:gd name="connsiteY26" fmla="*/ 4445668 h 6858000"/>
              <a:gd name="connsiteX27" fmla="*/ 8706958 w 10655455"/>
              <a:gd name="connsiteY27" fmla="*/ 4646606 h 6858000"/>
              <a:gd name="connsiteX28" fmla="*/ 8671249 w 10655455"/>
              <a:gd name="connsiteY28" fmla="*/ 4667652 h 6858000"/>
              <a:gd name="connsiteX29" fmla="*/ 8438383 w 10655455"/>
              <a:gd name="connsiteY29" fmla="*/ 4667652 h 6858000"/>
              <a:gd name="connsiteX30" fmla="*/ 8402170 w 10655455"/>
              <a:gd name="connsiteY30" fmla="*/ 4646606 h 6858000"/>
              <a:gd name="connsiteX31" fmla="*/ 8285989 w 10655455"/>
              <a:gd name="connsiteY31" fmla="*/ 4445668 h 6858000"/>
              <a:gd name="connsiteX32" fmla="*/ 8285989 w 10655455"/>
              <a:gd name="connsiteY32" fmla="*/ 4404579 h 6858000"/>
              <a:gd name="connsiteX33" fmla="*/ 8402170 w 10655455"/>
              <a:gd name="connsiteY33" fmla="*/ 4203640 h 6858000"/>
              <a:gd name="connsiteX34" fmla="*/ 8438383 w 10655455"/>
              <a:gd name="connsiteY34" fmla="*/ 4182594 h 6858000"/>
              <a:gd name="connsiteX35" fmla="*/ 7678681 w 10655455"/>
              <a:gd name="connsiteY35" fmla="*/ 3459104 h 6858000"/>
              <a:gd name="connsiteX36" fmla="*/ 8119685 w 10655455"/>
              <a:gd name="connsiteY36" fmla="*/ 3459104 h 6858000"/>
              <a:gd name="connsiteX37" fmla="*/ 8187313 w 10655455"/>
              <a:gd name="connsiteY37" fmla="*/ 3498961 h 6858000"/>
              <a:gd name="connsiteX38" fmla="*/ 8408292 w 10655455"/>
              <a:gd name="connsiteY38" fmla="*/ 3879501 h 6858000"/>
              <a:gd name="connsiteX39" fmla="*/ 8408292 w 10655455"/>
              <a:gd name="connsiteY39" fmla="*/ 3957318 h 6858000"/>
              <a:gd name="connsiteX40" fmla="*/ 8187313 w 10655455"/>
              <a:gd name="connsiteY40" fmla="*/ 4337857 h 6858000"/>
              <a:gd name="connsiteX41" fmla="*/ 8119685 w 10655455"/>
              <a:gd name="connsiteY41" fmla="*/ 4377714 h 6858000"/>
              <a:gd name="connsiteX42" fmla="*/ 7678681 w 10655455"/>
              <a:gd name="connsiteY42" fmla="*/ 4377714 h 6858000"/>
              <a:gd name="connsiteX43" fmla="*/ 7610101 w 10655455"/>
              <a:gd name="connsiteY43" fmla="*/ 4337857 h 6858000"/>
              <a:gd name="connsiteX44" fmla="*/ 7390076 w 10655455"/>
              <a:gd name="connsiteY44" fmla="*/ 3957318 h 6858000"/>
              <a:gd name="connsiteX45" fmla="*/ 7390076 w 10655455"/>
              <a:gd name="connsiteY45" fmla="*/ 3879501 h 6858000"/>
              <a:gd name="connsiteX46" fmla="*/ 7610101 w 10655455"/>
              <a:gd name="connsiteY46" fmla="*/ 3498961 h 6858000"/>
              <a:gd name="connsiteX47" fmla="*/ 7678681 w 10655455"/>
              <a:gd name="connsiteY47" fmla="*/ 3459104 h 6858000"/>
              <a:gd name="connsiteX48" fmla="*/ 9108816 w 10655455"/>
              <a:gd name="connsiteY48" fmla="*/ 2082751 h 6858000"/>
              <a:gd name="connsiteX49" fmla="*/ 9876937 w 10655455"/>
              <a:gd name="connsiteY49" fmla="*/ 2082751 h 6858000"/>
              <a:gd name="connsiteX50" fmla="*/ 9994727 w 10655455"/>
              <a:gd name="connsiteY50" fmla="*/ 2152172 h 6858000"/>
              <a:gd name="connsiteX51" fmla="*/ 10379617 w 10655455"/>
              <a:gd name="connsiteY51" fmla="*/ 2814978 h 6858000"/>
              <a:gd name="connsiteX52" fmla="*/ 10379617 w 10655455"/>
              <a:gd name="connsiteY52" fmla="*/ 2950515 h 6858000"/>
              <a:gd name="connsiteX53" fmla="*/ 9994727 w 10655455"/>
              <a:gd name="connsiteY53" fmla="*/ 3613321 h 6858000"/>
              <a:gd name="connsiteX54" fmla="*/ 9876937 w 10655455"/>
              <a:gd name="connsiteY54" fmla="*/ 3682742 h 6858000"/>
              <a:gd name="connsiteX55" fmla="*/ 9108816 w 10655455"/>
              <a:gd name="connsiteY55" fmla="*/ 3682742 h 6858000"/>
              <a:gd name="connsiteX56" fmla="*/ 8989367 w 10655455"/>
              <a:gd name="connsiteY56" fmla="*/ 3613321 h 6858000"/>
              <a:gd name="connsiteX57" fmla="*/ 8606137 w 10655455"/>
              <a:gd name="connsiteY57" fmla="*/ 2950515 h 6858000"/>
              <a:gd name="connsiteX58" fmla="*/ 8606137 w 10655455"/>
              <a:gd name="connsiteY58" fmla="*/ 2814978 h 6858000"/>
              <a:gd name="connsiteX59" fmla="*/ 8989367 w 10655455"/>
              <a:gd name="connsiteY59" fmla="*/ 2152172 h 6858000"/>
              <a:gd name="connsiteX60" fmla="*/ 9108816 w 10655455"/>
              <a:gd name="connsiteY60" fmla="*/ 2082751 h 6858000"/>
              <a:gd name="connsiteX61" fmla="*/ 1321854 w 10655455"/>
              <a:gd name="connsiteY61" fmla="*/ 2071857 h 6858000"/>
              <a:gd name="connsiteX62" fmla="*/ 5365317 w 10655455"/>
              <a:gd name="connsiteY62" fmla="*/ 2071857 h 6858000"/>
              <a:gd name="connsiteX63" fmla="*/ 5985373 w 10655455"/>
              <a:gd name="connsiteY63" fmla="*/ 2437296 h 6858000"/>
              <a:gd name="connsiteX64" fmla="*/ 8011470 w 10655455"/>
              <a:gd name="connsiteY64" fmla="*/ 5926372 h 6858000"/>
              <a:gd name="connsiteX65" fmla="*/ 8011470 w 10655455"/>
              <a:gd name="connsiteY65" fmla="*/ 6639850 h 6858000"/>
              <a:gd name="connsiteX66" fmla="*/ 7904625 w 10655455"/>
              <a:gd name="connsiteY66" fmla="*/ 6823844 h 6858000"/>
              <a:gd name="connsiteX67" fmla="*/ 7884791 w 10655455"/>
              <a:gd name="connsiteY67" fmla="*/ 6858000 h 6858000"/>
              <a:gd name="connsiteX68" fmla="*/ 0 w 10655455"/>
              <a:gd name="connsiteY68" fmla="*/ 6858000 h 6858000"/>
              <a:gd name="connsiteX69" fmla="*/ 0 w 10655455"/>
              <a:gd name="connsiteY69" fmla="*/ 3635967 h 6858000"/>
              <a:gd name="connsiteX70" fmla="*/ 27177 w 10655455"/>
              <a:gd name="connsiteY70" fmla="*/ 3588964 h 6858000"/>
              <a:gd name="connsiteX71" fmla="*/ 693065 w 10655455"/>
              <a:gd name="connsiteY71" fmla="*/ 2437296 h 6858000"/>
              <a:gd name="connsiteX72" fmla="*/ 1321854 w 10655455"/>
              <a:gd name="connsiteY72" fmla="*/ 2071857 h 6858000"/>
              <a:gd name="connsiteX73" fmla="*/ 6786399 w 10655455"/>
              <a:gd name="connsiteY73" fmla="*/ 753840 h 6858000"/>
              <a:gd name="connsiteX74" fmla="*/ 8025968 w 10655455"/>
              <a:gd name="connsiteY74" fmla="*/ 753840 h 6858000"/>
              <a:gd name="connsiteX75" fmla="*/ 8216053 w 10655455"/>
              <a:gd name="connsiteY75" fmla="*/ 865869 h 6858000"/>
              <a:gd name="connsiteX76" fmla="*/ 8837177 w 10655455"/>
              <a:gd name="connsiteY76" fmla="*/ 1935484 h 6858000"/>
              <a:gd name="connsiteX77" fmla="*/ 8837177 w 10655455"/>
              <a:gd name="connsiteY77" fmla="*/ 2154207 h 6858000"/>
              <a:gd name="connsiteX78" fmla="*/ 8216053 w 10655455"/>
              <a:gd name="connsiteY78" fmla="*/ 3223823 h 6858000"/>
              <a:gd name="connsiteX79" fmla="*/ 8025968 w 10655455"/>
              <a:gd name="connsiteY79" fmla="*/ 3335852 h 6858000"/>
              <a:gd name="connsiteX80" fmla="*/ 6786399 w 10655455"/>
              <a:gd name="connsiteY80" fmla="*/ 3335852 h 6858000"/>
              <a:gd name="connsiteX81" fmla="*/ 6593637 w 10655455"/>
              <a:gd name="connsiteY81" fmla="*/ 3223823 h 6858000"/>
              <a:gd name="connsiteX82" fmla="*/ 5975192 w 10655455"/>
              <a:gd name="connsiteY82" fmla="*/ 2154207 h 6858000"/>
              <a:gd name="connsiteX83" fmla="*/ 5975192 w 10655455"/>
              <a:gd name="connsiteY83" fmla="*/ 1935484 h 6858000"/>
              <a:gd name="connsiteX84" fmla="*/ 6593637 w 10655455"/>
              <a:gd name="connsiteY84" fmla="*/ 865869 h 6858000"/>
              <a:gd name="connsiteX85" fmla="*/ 6786399 w 10655455"/>
              <a:gd name="connsiteY85" fmla="*/ 753840 h 6858000"/>
              <a:gd name="connsiteX86" fmla="*/ 0 w 10655455"/>
              <a:gd name="connsiteY86" fmla="*/ 0 h 6858000"/>
              <a:gd name="connsiteX87" fmla="*/ 6966294 w 10655455"/>
              <a:gd name="connsiteY87" fmla="*/ 0 h 6858000"/>
              <a:gd name="connsiteX88" fmla="*/ 6852387 w 10655455"/>
              <a:gd name="connsiteY88" fmla="*/ 196155 h 6858000"/>
              <a:gd name="connsiteX89" fmla="*/ 6043321 w 10655455"/>
              <a:gd name="connsiteY89" fmla="*/ 1589421 h 6858000"/>
              <a:gd name="connsiteX90" fmla="*/ 5423265 w 10655455"/>
              <a:gd name="connsiteY90" fmla="*/ 1954861 h 6858000"/>
              <a:gd name="connsiteX91" fmla="*/ 1379802 w 10655455"/>
              <a:gd name="connsiteY91" fmla="*/ 1954861 h 6858000"/>
              <a:gd name="connsiteX92" fmla="*/ 751013 w 10655455"/>
              <a:gd name="connsiteY92" fmla="*/ 1589421 h 6858000"/>
              <a:gd name="connsiteX93" fmla="*/ 1951 w 10655455"/>
              <a:gd name="connsiteY93" fmla="*/ 293901 h 6858000"/>
              <a:gd name="connsiteX94" fmla="*/ 0 w 10655455"/>
              <a:gd name="connsiteY94" fmla="*/ 29052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10655455" h="6858000">
                <a:moveTo>
                  <a:pt x="8526285" y="6283111"/>
                </a:moveTo>
                <a:cubicBezTo>
                  <a:pt x="8526285" y="6283111"/>
                  <a:pt x="8526285" y="6283111"/>
                  <a:pt x="10157124" y="6283111"/>
                </a:cubicBezTo>
                <a:cubicBezTo>
                  <a:pt x="10259271" y="6283111"/>
                  <a:pt x="10357896" y="6339261"/>
                  <a:pt x="10407209" y="6430504"/>
                </a:cubicBezTo>
                <a:cubicBezTo>
                  <a:pt x="10407209" y="6430504"/>
                  <a:pt x="10407209" y="6430504"/>
                  <a:pt x="10606716" y="6774068"/>
                </a:cubicBezTo>
                <a:lnTo>
                  <a:pt x="10655455" y="6858000"/>
                </a:lnTo>
                <a:lnTo>
                  <a:pt x="8025501" y="6858000"/>
                </a:lnTo>
                <a:lnTo>
                  <a:pt x="8129453" y="6678214"/>
                </a:lnTo>
                <a:cubicBezTo>
                  <a:pt x="8174148" y="6600912"/>
                  <a:pt x="8221824" y="6518457"/>
                  <a:pt x="8272677" y="6430504"/>
                </a:cubicBezTo>
                <a:cubicBezTo>
                  <a:pt x="8325512" y="6339261"/>
                  <a:pt x="8420615" y="6283111"/>
                  <a:pt x="8526285" y="6283111"/>
                </a:cubicBezTo>
                <a:close/>
                <a:moveTo>
                  <a:pt x="8508611" y="4776272"/>
                </a:moveTo>
                <a:cubicBezTo>
                  <a:pt x="8508611" y="4776272"/>
                  <a:pt x="8508611" y="4776272"/>
                  <a:pt x="9153763" y="4776272"/>
                </a:cubicBezTo>
                <a:cubicBezTo>
                  <a:pt x="9194173" y="4776272"/>
                  <a:pt x="9233188" y="4798484"/>
                  <a:pt x="9252696" y="4834580"/>
                </a:cubicBezTo>
                <a:cubicBezTo>
                  <a:pt x="9252696" y="4834580"/>
                  <a:pt x="9252696" y="4834580"/>
                  <a:pt x="9575969" y="5391278"/>
                </a:cubicBezTo>
                <a:cubicBezTo>
                  <a:pt x="9596871" y="5425985"/>
                  <a:pt x="9596871" y="5470409"/>
                  <a:pt x="9575969" y="5505116"/>
                </a:cubicBezTo>
                <a:cubicBezTo>
                  <a:pt x="9575969" y="5505116"/>
                  <a:pt x="9575969" y="5505116"/>
                  <a:pt x="9252696" y="6061815"/>
                </a:cubicBezTo>
                <a:cubicBezTo>
                  <a:pt x="9233188" y="6097909"/>
                  <a:pt x="9194173" y="6120122"/>
                  <a:pt x="9153763" y="6120122"/>
                </a:cubicBezTo>
                <a:cubicBezTo>
                  <a:pt x="9153763" y="6120122"/>
                  <a:pt x="9153763" y="6120122"/>
                  <a:pt x="8508611" y="6120122"/>
                </a:cubicBezTo>
                <a:cubicBezTo>
                  <a:pt x="8466808" y="6120122"/>
                  <a:pt x="8429186" y="6097909"/>
                  <a:pt x="8408284" y="6061815"/>
                </a:cubicBezTo>
                <a:cubicBezTo>
                  <a:pt x="8408284" y="6061815"/>
                  <a:pt x="8408284" y="6061815"/>
                  <a:pt x="8086404" y="5505116"/>
                </a:cubicBezTo>
                <a:cubicBezTo>
                  <a:pt x="8065503" y="5470409"/>
                  <a:pt x="8065503" y="5425985"/>
                  <a:pt x="8086404" y="5391278"/>
                </a:cubicBezTo>
                <a:cubicBezTo>
                  <a:pt x="8086404" y="5391278"/>
                  <a:pt x="8086404" y="5391278"/>
                  <a:pt x="8408284" y="4834580"/>
                </a:cubicBezTo>
                <a:cubicBezTo>
                  <a:pt x="8429186" y="4798484"/>
                  <a:pt x="8466808" y="4776272"/>
                  <a:pt x="8508611" y="4776272"/>
                </a:cubicBezTo>
                <a:close/>
                <a:moveTo>
                  <a:pt x="8438383" y="4182594"/>
                </a:moveTo>
                <a:cubicBezTo>
                  <a:pt x="8438383" y="4182594"/>
                  <a:pt x="8438383" y="4182594"/>
                  <a:pt x="8671249" y="4182594"/>
                </a:cubicBezTo>
                <a:cubicBezTo>
                  <a:pt x="8685834" y="4182594"/>
                  <a:pt x="8699916" y="4190612"/>
                  <a:pt x="8706958" y="4203640"/>
                </a:cubicBezTo>
                <a:cubicBezTo>
                  <a:pt x="8706958" y="4203640"/>
                  <a:pt x="8706958" y="4203640"/>
                  <a:pt x="8823642" y="4404579"/>
                </a:cubicBezTo>
                <a:cubicBezTo>
                  <a:pt x="8831187" y="4417106"/>
                  <a:pt x="8831187" y="4433141"/>
                  <a:pt x="8823642" y="4445668"/>
                </a:cubicBezTo>
                <a:cubicBezTo>
                  <a:pt x="8823642" y="4445668"/>
                  <a:pt x="8823642" y="4445668"/>
                  <a:pt x="8706958" y="4646606"/>
                </a:cubicBezTo>
                <a:cubicBezTo>
                  <a:pt x="8699916" y="4659635"/>
                  <a:pt x="8685834" y="4667652"/>
                  <a:pt x="8671249" y="4667652"/>
                </a:cubicBezTo>
                <a:cubicBezTo>
                  <a:pt x="8671249" y="4667652"/>
                  <a:pt x="8671249" y="4667652"/>
                  <a:pt x="8438383" y="4667652"/>
                </a:cubicBezTo>
                <a:cubicBezTo>
                  <a:pt x="8423295" y="4667652"/>
                  <a:pt x="8409715" y="4659635"/>
                  <a:pt x="8402170" y="4646606"/>
                </a:cubicBezTo>
                <a:cubicBezTo>
                  <a:pt x="8402170" y="4646606"/>
                  <a:pt x="8402170" y="4646606"/>
                  <a:pt x="8285989" y="4445668"/>
                </a:cubicBezTo>
                <a:cubicBezTo>
                  <a:pt x="8278445" y="4433141"/>
                  <a:pt x="8278445" y="4417106"/>
                  <a:pt x="8285989" y="4404579"/>
                </a:cubicBezTo>
                <a:cubicBezTo>
                  <a:pt x="8285989" y="4404579"/>
                  <a:pt x="8285989" y="4404579"/>
                  <a:pt x="8402170" y="4203640"/>
                </a:cubicBezTo>
                <a:cubicBezTo>
                  <a:pt x="8409715" y="4190612"/>
                  <a:pt x="8423295" y="4182594"/>
                  <a:pt x="8438383" y="4182594"/>
                </a:cubicBezTo>
                <a:close/>
                <a:moveTo>
                  <a:pt x="7678681" y="3459104"/>
                </a:moveTo>
                <a:cubicBezTo>
                  <a:pt x="7678681" y="3459104"/>
                  <a:pt x="7678681" y="3459104"/>
                  <a:pt x="8119685" y="3459104"/>
                </a:cubicBezTo>
                <a:cubicBezTo>
                  <a:pt x="8147308" y="3459104"/>
                  <a:pt x="8173978" y="3474287"/>
                  <a:pt x="8187313" y="3498961"/>
                </a:cubicBezTo>
                <a:cubicBezTo>
                  <a:pt x="8187313" y="3498961"/>
                  <a:pt x="8187313" y="3498961"/>
                  <a:pt x="8408292" y="3879501"/>
                </a:cubicBezTo>
                <a:cubicBezTo>
                  <a:pt x="8422579" y="3903225"/>
                  <a:pt x="8422579" y="3933593"/>
                  <a:pt x="8408292" y="3957318"/>
                </a:cubicBezTo>
                <a:cubicBezTo>
                  <a:pt x="8408292" y="3957318"/>
                  <a:pt x="8408292" y="3957318"/>
                  <a:pt x="8187313" y="4337857"/>
                </a:cubicBezTo>
                <a:cubicBezTo>
                  <a:pt x="8173978" y="4362531"/>
                  <a:pt x="8147308" y="4377714"/>
                  <a:pt x="8119685" y="4377714"/>
                </a:cubicBezTo>
                <a:cubicBezTo>
                  <a:pt x="8119685" y="4377714"/>
                  <a:pt x="8119685" y="4377714"/>
                  <a:pt x="7678681" y="4377714"/>
                </a:cubicBezTo>
                <a:cubicBezTo>
                  <a:pt x="7650106" y="4377714"/>
                  <a:pt x="7624388" y="4362531"/>
                  <a:pt x="7610101" y="4337857"/>
                </a:cubicBezTo>
                <a:cubicBezTo>
                  <a:pt x="7610101" y="4337857"/>
                  <a:pt x="7610101" y="4337857"/>
                  <a:pt x="7390076" y="3957318"/>
                </a:cubicBezTo>
                <a:cubicBezTo>
                  <a:pt x="7375787" y="3933593"/>
                  <a:pt x="7375787" y="3903225"/>
                  <a:pt x="7390076" y="3879501"/>
                </a:cubicBezTo>
                <a:cubicBezTo>
                  <a:pt x="7390076" y="3879501"/>
                  <a:pt x="7390076" y="3879501"/>
                  <a:pt x="7610101" y="3498961"/>
                </a:cubicBezTo>
                <a:cubicBezTo>
                  <a:pt x="7624388" y="3474287"/>
                  <a:pt x="7650106" y="3459104"/>
                  <a:pt x="7678681" y="3459104"/>
                </a:cubicBezTo>
                <a:close/>
                <a:moveTo>
                  <a:pt x="9108816" y="2082751"/>
                </a:moveTo>
                <a:cubicBezTo>
                  <a:pt x="9108816" y="2082751"/>
                  <a:pt x="9108816" y="2082751"/>
                  <a:pt x="9876937" y="2082751"/>
                </a:cubicBezTo>
                <a:cubicBezTo>
                  <a:pt x="9925048" y="2082751"/>
                  <a:pt x="9971500" y="2109197"/>
                  <a:pt x="9994727" y="2152172"/>
                </a:cubicBezTo>
                <a:cubicBezTo>
                  <a:pt x="9994727" y="2152172"/>
                  <a:pt x="9994727" y="2152172"/>
                  <a:pt x="10379617" y="2814978"/>
                </a:cubicBezTo>
                <a:cubicBezTo>
                  <a:pt x="10404502" y="2856301"/>
                  <a:pt x="10404502" y="2909193"/>
                  <a:pt x="10379617" y="2950515"/>
                </a:cubicBezTo>
                <a:cubicBezTo>
                  <a:pt x="10379617" y="2950515"/>
                  <a:pt x="10379617" y="2950515"/>
                  <a:pt x="9994727" y="3613321"/>
                </a:cubicBezTo>
                <a:cubicBezTo>
                  <a:pt x="9971500" y="3656296"/>
                  <a:pt x="9925048" y="3682742"/>
                  <a:pt x="9876937" y="3682742"/>
                </a:cubicBezTo>
                <a:cubicBezTo>
                  <a:pt x="9876937" y="3682742"/>
                  <a:pt x="9876937" y="3682742"/>
                  <a:pt x="9108816" y="3682742"/>
                </a:cubicBezTo>
                <a:cubicBezTo>
                  <a:pt x="9059045" y="3682742"/>
                  <a:pt x="9014252" y="3656296"/>
                  <a:pt x="8989367" y="3613321"/>
                </a:cubicBezTo>
                <a:cubicBezTo>
                  <a:pt x="8989367" y="3613321"/>
                  <a:pt x="8989367" y="3613321"/>
                  <a:pt x="8606137" y="2950515"/>
                </a:cubicBezTo>
                <a:cubicBezTo>
                  <a:pt x="8581251" y="2909193"/>
                  <a:pt x="8581251" y="2856301"/>
                  <a:pt x="8606137" y="2814978"/>
                </a:cubicBezTo>
                <a:cubicBezTo>
                  <a:pt x="8606137" y="2814978"/>
                  <a:pt x="8606137" y="2814978"/>
                  <a:pt x="8989367" y="2152172"/>
                </a:cubicBezTo>
                <a:cubicBezTo>
                  <a:pt x="9014252" y="2109197"/>
                  <a:pt x="9059045" y="2082751"/>
                  <a:pt x="9108816" y="2082751"/>
                </a:cubicBezTo>
                <a:close/>
                <a:moveTo>
                  <a:pt x="1321854" y="2071857"/>
                </a:moveTo>
                <a:cubicBezTo>
                  <a:pt x="1321854" y="2071857"/>
                  <a:pt x="1321854" y="2071857"/>
                  <a:pt x="5365317" y="2071857"/>
                </a:cubicBezTo>
                <a:cubicBezTo>
                  <a:pt x="5618580" y="2071857"/>
                  <a:pt x="5863108" y="2211072"/>
                  <a:pt x="5985373" y="2437296"/>
                </a:cubicBezTo>
                <a:cubicBezTo>
                  <a:pt x="5985373" y="2437296"/>
                  <a:pt x="5985373" y="2437296"/>
                  <a:pt x="8011470" y="5926372"/>
                </a:cubicBezTo>
                <a:cubicBezTo>
                  <a:pt x="8142468" y="6143896"/>
                  <a:pt x="8142468" y="6422327"/>
                  <a:pt x="8011470" y="6639850"/>
                </a:cubicBezTo>
                <a:cubicBezTo>
                  <a:pt x="8011470" y="6639850"/>
                  <a:pt x="8011470" y="6639850"/>
                  <a:pt x="7904625" y="6823844"/>
                </a:cubicBezTo>
                <a:lnTo>
                  <a:pt x="7884791" y="6858000"/>
                </a:lnTo>
                <a:lnTo>
                  <a:pt x="0" y="6858000"/>
                </a:lnTo>
                <a:lnTo>
                  <a:pt x="0" y="3635967"/>
                </a:lnTo>
                <a:lnTo>
                  <a:pt x="27177" y="3588964"/>
                </a:lnTo>
                <a:cubicBezTo>
                  <a:pt x="220245" y="3255048"/>
                  <a:pt x="440895" y="2873431"/>
                  <a:pt x="693065" y="2437296"/>
                </a:cubicBezTo>
                <a:cubicBezTo>
                  <a:pt x="824063" y="2211072"/>
                  <a:pt x="1059859" y="2071857"/>
                  <a:pt x="1321854" y="2071857"/>
                </a:cubicBezTo>
                <a:close/>
                <a:moveTo>
                  <a:pt x="6786399" y="753840"/>
                </a:moveTo>
                <a:cubicBezTo>
                  <a:pt x="6786399" y="753840"/>
                  <a:pt x="6786399" y="753840"/>
                  <a:pt x="8025968" y="753840"/>
                </a:cubicBezTo>
                <a:cubicBezTo>
                  <a:pt x="8103608" y="753840"/>
                  <a:pt x="8178571" y="796518"/>
                  <a:pt x="8216053" y="865869"/>
                </a:cubicBezTo>
                <a:cubicBezTo>
                  <a:pt x="8216053" y="865869"/>
                  <a:pt x="8216053" y="865869"/>
                  <a:pt x="8837177" y="1935484"/>
                </a:cubicBezTo>
                <a:cubicBezTo>
                  <a:pt x="8877335" y="2002169"/>
                  <a:pt x="8877335" y="2087523"/>
                  <a:pt x="8837177" y="2154207"/>
                </a:cubicBezTo>
                <a:cubicBezTo>
                  <a:pt x="8837177" y="2154207"/>
                  <a:pt x="8837177" y="2154207"/>
                  <a:pt x="8216053" y="3223823"/>
                </a:cubicBezTo>
                <a:cubicBezTo>
                  <a:pt x="8178571" y="3293174"/>
                  <a:pt x="8103608" y="3335852"/>
                  <a:pt x="8025968" y="3335852"/>
                </a:cubicBezTo>
                <a:cubicBezTo>
                  <a:pt x="8025968" y="3335852"/>
                  <a:pt x="8025968" y="3335852"/>
                  <a:pt x="6786399" y="3335852"/>
                </a:cubicBezTo>
                <a:cubicBezTo>
                  <a:pt x="6706082" y="3335852"/>
                  <a:pt x="6633796" y="3293174"/>
                  <a:pt x="6593637" y="3223823"/>
                </a:cubicBezTo>
                <a:cubicBezTo>
                  <a:pt x="6593637" y="3223823"/>
                  <a:pt x="6593637" y="3223823"/>
                  <a:pt x="5975192" y="2154207"/>
                </a:cubicBezTo>
                <a:cubicBezTo>
                  <a:pt x="5935033" y="2087523"/>
                  <a:pt x="5935033" y="2002169"/>
                  <a:pt x="5975192" y="1935484"/>
                </a:cubicBezTo>
                <a:cubicBezTo>
                  <a:pt x="5975192" y="1935484"/>
                  <a:pt x="5975192" y="1935484"/>
                  <a:pt x="6593637" y="865869"/>
                </a:cubicBezTo>
                <a:cubicBezTo>
                  <a:pt x="6633796" y="796518"/>
                  <a:pt x="6706082" y="753840"/>
                  <a:pt x="6786399" y="753840"/>
                </a:cubicBezTo>
                <a:close/>
                <a:moveTo>
                  <a:pt x="0" y="0"/>
                </a:moveTo>
                <a:lnTo>
                  <a:pt x="6966294" y="0"/>
                </a:lnTo>
                <a:lnTo>
                  <a:pt x="6852387" y="196155"/>
                </a:lnTo>
                <a:cubicBezTo>
                  <a:pt x="6627011" y="584267"/>
                  <a:pt x="6359899" y="1044253"/>
                  <a:pt x="6043321" y="1589421"/>
                </a:cubicBezTo>
                <a:cubicBezTo>
                  <a:pt x="5921057" y="1815646"/>
                  <a:pt x="5676528" y="1954861"/>
                  <a:pt x="5423265" y="1954861"/>
                </a:cubicBezTo>
                <a:cubicBezTo>
                  <a:pt x="5423265" y="1954861"/>
                  <a:pt x="5423265" y="1954861"/>
                  <a:pt x="1379802" y="1954861"/>
                </a:cubicBezTo>
                <a:cubicBezTo>
                  <a:pt x="1117807" y="1954861"/>
                  <a:pt x="882012" y="1815646"/>
                  <a:pt x="751013" y="1589421"/>
                </a:cubicBezTo>
                <a:cubicBezTo>
                  <a:pt x="751013" y="1589421"/>
                  <a:pt x="751013" y="1589421"/>
                  <a:pt x="1951" y="293901"/>
                </a:cubicBezTo>
                <a:lnTo>
                  <a:pt x="0" y="290527"/>
                </a:lnTo>
                <a:close/>
              </a:path>
            </a:pathLst>
          </a:custGeom>
          <a:solidFill>
            <a:schemeClr val="bg1">
              <a:lumMod val="95000"/>
            </a:schemeClr>
          </a:solidFill>
        </p:spPr>
        <p:txBody>
          <a:bodyPr wrap="square" tIns="2160000" anchor="t">
            <a:noAutofit/>
          </a:bodyPr>
          <a:lstStyle>
            <a:lvl1pPr marL="0" indent="0" algn="ctr">
              <a:buNone/>
              <a:defRPr sz="1200" i="1">
                <a:latin typeface="Times New Roman" panose="02020603050405020304" pitchFamily="18" charset="0"/>
                <a:cs typeface="Times New Roman" panose="02020603050405020304" pitchFamily="18" charset="0"/>
              </a:defRPr>
            </a:lvl1pPr>
          </a:lstStyle>
          <a:p>
            <a:r>
              <a:rPr lang="en-US" dirty="0"/>
              <a:t>Insert or Drag &amp; Drop Photo</a:t>
            </a:r>
            <a:endParaRPr lang="en-ZA" dirty="0"/>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948293" y="3271757"/>
            <a:ext cx="4459766" cy="3146839"/>
          </a:xfrm>
          <a:prstGeom prst="roundRect">
            <a:avLst>
              <a:gd name="adj" fmla="val 2139"/>
            </a:avLst>
          </a:prstGeom>
          <a:gradFill>
            <a:gsLst>
              <a:gs pos="100000">
                <a:schemeClr val="tx1">
                  <a:lumMod val="95000"/>
                  <a:lumOff val="5000"/>
                </a:schemeClr>
              </a:gs>
              <a:gs pos="0">
                <a:schemeClr val="tx1">
                  <a:lumMod val="75000"/>
                  <a:lumOff val="25000"/>
                </a:schemeClr>
              </a:gs>
            </a:gsLst>
            <a:lin ang="10800000" scaled="0"/>
          </a:gradFill>
          <a:ln>
            <a:solidFill>
              <a:schemeClr val="bg1">
                <a:lumMod val="50000"/>
              </a:schemeClr>
            </a:solidFill>
          </a:ln>
        </p:spPr>
        <p:txBody>
          <a:bodyPr lIns="180000" tIns="288000" rIns="180000" bIns="180000" anchor="t"/>
          <a:lstStyle>
            <a:lvl1pPr algn="l">
              <a:lnSpc>
                <a:spcPts val="4000"/>
              </a:lnSpc>
              <a:defRPr sz="5000" b="1" spc="-300">
                <a:solidFill>
                  <a:schemeClr val="bg1">
                    <a:lumMod val="95000"/>
                  </a:schemeClr>
                </a:solidFill>
              </a:defRPr>
            </a:lvl1pPr>
          </a:lstStyle>
          <a:p>
            <a:r>
              <a:rPr lang="en-US" dirty="0"/>
              <a:t>Click to edit presentation title</a:t>
            </a:r>
            <a:endParaRPr lang="en-ZA" dirty="0"/>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1130300" y="5250494"/>
            <a:ext cx="4000500" cy="997905"/>
          </a:xfrm>
          <a:noFill/>
        </p:spPr>
        <p:txBody>
          <a:bodyPr lIns="0" tIns="0" rIns="0" bIns="0"/>
          <a:lstStyle>
            <a:lvl1pPr marL="0" indent="0" algn="l">
              <a:buNone/>
              <a:defRPr sz="2100">
                <a:solidFill>
                  <a:schemeClr val="bg1">
                    <a:lumMod val="9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ZA" dirty="0"/>
          </a:p>
        </p:txBody>
      </p:sp>
    </p:spTree>
    <p:extLst>
      <p:ext uri="{BB962C8B-B14F-4D97-AF65-F5344CB8AC3E}">
        <p14:creationId xmlns:p14="http://schemas.microsoft.com/office/powerpoint/2010/main" val="133403843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Freeform 5">
            <a:extLst>
              <a:ext uri="{FF2B5EF4-FFF2-40B4-BE49-F238E27FC236}">
                <a16:creationId xmlns:a16="http://schemas.microsoft.com/office/drawing/2014/main" id="{B0FE1C0F-474B-4310-A4A5-1EB4321DE50B}"/>
              </a:ext>
            </a:extLst>
          </p:cNvPr>
          <p:cNvSpPr>
            <a:spLocks noChangeAspect="1"/>
          </p:cNvSpPr>
          <p:nvPr userDrawn="1"/>
        </p:nvSpPr>
        <p:spPr bwMode="auto">
          <a:xfrm>
            <a:off x="431800" y="5530292"/>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5" name="Freeform 5">
            <a:extLst>
              <a:ext uri="{FF2B5EF4-FFF2-40B4-BE49-F238E27FC236}">
                <a16:creationId xmlns:a16="http://schemas.microsoft.com/office/drawing/2014/main" id="{673FA99E-5E31-474E-8818-615B453CD89C}"/>
              </a:ext>
            </a:extLst>
          </p:cNvPr>
          <p:cNvSpPr>
            <a:spLocks noChangeAspect="1"/>
          </p:cNvSpPr>
          <p:nvPr userDrawn="1"/>
        </p:nvSpPr>
        <p:spPr bwMode="auto">
          <a:xfrm>
            <a:off x="9537134" y="1312995"/>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accent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6" name="Freeform 5">
            <a:extLst>
              <a:ext uri="{FF2B5EF4-FFF2-40B4-BE49-F238E27FC236}">
                <a16:creationId xmlns:a16="http://schemas.microsoft.com/office/drawing/2014/main" id="{BA0EE7FC-884E-43B5-B6D6-9156FBE9AB59}"/>
              </a:ext>
            </a:extLst>
          </p:cNvPr>
          <p:cNvSpPr>
            <a:spLocks noChangeAspect="1"/>
          </p:cNvSpPr>
          <p:nvPr userDrawn="1"/>
        </p:nvSpPr>
        <p:spPr bwMode="auto">
          <a:xfrm>
            <a:off x="9683871" y="300388"/>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7" name="Freeform 5">
            <a:extLst>
              <a:ext uri="{FF2B5EF4-FFF2-40B4-BE49-F238E27FC236}">
                <a16:creationId xmlns:a16="http://schemas.microsoft.com/office/drawing/2014/main" id="{858C6DC6-901F-4F3E-97A4-1B55324C068B}"/>
              </a:ext>
            </a:extLst>
          </p:cNvPr>
          <p:cNvSpPr>
            <a:spLocks noChangeAspect="1"/>
          </p:cNvSpPr>
          <p:nvPr userDrawn="1"/>
        </p:nvSpPr>
        <p:spPr bwMode="auto">
          <a:xfrm>
            <a:off x="1449746" y="5304339"/>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8" name="Freeform 5">
            <a:extLst>
              <a:ext uri="{FF2B5EF4-FFF2-40B4-BE49-F238E27FC236}">
                <a16:creationId xmlns:a16="http://schemas.microsoft.com/office/drawing/2014/main" id="{1041B359-9F78-4782-9C50-0B1DED37AD2C}"/>
              </a:ext>
            </a:extLst>
          </p:cNvPr>
          <p:cNvSpPr>
            <a:spLocks noChangeAspect="1"/>
          </p:cNvSpPr>
          <p:nvPr userDrawn="1"/>
        </p:nvSpPr>
        <p:spPr bwMode="auto">
          <a:xfrm>
            <a:off x="11007557" y="354617"/>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2" name="Footer Placeholder 1">
            <a:extLst>
              <a:ext uri="{FF2B5EF4-FFF2-40B4-BE49-F238E27FC236}">
                <a16:creationId xmlns:a16="http://schemas.microsoft.com/office/drawing/2014/main" id="{16D0504D-4610-4E9E-A2DB-8B701F044BBC}"/>
              </a:ext>
            </a:extLst>
          </p:cNvPr>
          <p:cNvSpPr>
            <a:spLocks noGrp="1"/>
          </p:cNvSpPr>
          <p:nvPr>
            <p:ph type="ftr" sz="quarter" idx="12"/>
          </p:nvPr>
        </p:nvSpPr>
        <p:spPr/>
        <p:txBody>
          <a:bodyPr/>
          <a:lstStyle/>
          <a:p>
            <a:r>
              <a:rPr lang="en-ZA" dirty="0"/>
              <a:t>Add a footer</a:t>
            </a:r>
          </a:p>
        </p:txBody>
      </p:sp>
      <p:sp>
        <p:nvSpPr>
          <p:cNvPr id="3" name="Slide Number Placeholder 2">
            <a:extLst>
              <a:ext uri="{FF2B5EF4-FFF2-40B4-BE49-F238E27FC236}">
                <a16:creationId xmlns:a16="http://schemas.microsoft.com/office/drawing/2014/main" id="{A95CDFA7-DEA3-4BBE-8D70-0AF654A1E6FF}"/>
              </a:ext>
            </a:extLst>
          </p:cNvPr>
          <p:cNvSpPr>
            <a:spLocks noGrp="1"/>
          </p:cNvSpPr>
          <p:nvPr>
            <p:ph type="sldNum" sz="quarter" idx="13"/>
          </p:nvPr>
        </p:nvSpPr>
        <p:spPr>
          <a:xfrm>
            <a:off x="11727656" y="6277243"/>
            <a:ext cx="464344" cy="400188"/>
          </a:xfrm>
        </p:spPr>
        <p:txBody>
          <a:bodyPr/>
          <a:lstStyle/>
          <a:p>
            <a:fld id="{19B51A1E-902D-48AF-9020-955120F399B6}" type="slidenum">
              <a:rPr lang="en-ZA" smtClean="0"/>
              <a:pPr/>
              <a:t>‹nº›</a:t>
            </a:fld>
            <a:endParaRPr lang="en-ZA" dirty="0"/>
          </a:p>
        </p:txBody>
      </p:sp>
      <p:sp>
        <p:nvSpPr>
          <p:cNvPr id="9" name="Title 8">
            <a:extLst>
              <a:ext uri="{FF2B5EF4-FFF2-40B4-BE49-F238E27FC236}">
                <a16:creationId xmlns:a16="http://schemas.microsoft.com/office/drawing/2014/main" id="{790C5B8B-2AF3-42F3-B4F8-A806BB98ACA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5913425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Freeform 5">
            <a:extLst>
              <a:ext uri="{FF2B5EF4-FFF2-40B4-BE49-F238E27FC236}">
                <a16:creationId xmlns:a16="http://schemas.microsoft.com/office/drawing/2014/main" id="{B0FE1C0F-474B-4310-A4A5-1EB4321DE50B}"/>
              </a:ext>
            </a:extLst>
          </p:cNvPr>
          <p:cNvSpPr>
            <a:spLocks noChangeAspect="1"/>
          </p:cNvSpPr>
          <p:nvPr userDrawn="1"/>
        </p:nvSpPr>
        <p:spPr bwMode="auto">
          <a:xfrm>
            <a:off x="431800" y="5530292"/>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5" name="Freeform 5">
            <a:extLst>
              <a:ext uri="{FF2B5EF4-FFF2-40B4-BE49-F238E27FC236}">
                <a16:creationId xmlns:a16="http://schemas.microsoft.com/office/drawing/2014/main" id="{673FA99E-5E31-474E-8818-615B453CD89C}"/>
              </a:ext>
            </a:extLst>
          </p:cNvPr>
          <p:cNvSpPr>
            <a:spLocks noChangeAspect="1"/>
          </p:cNvSpPr>
          <p:nvPr userDrawn="1"/>
        </p:nvSpPr>
        <p:spPr bwMode="auto">
          <a:xfrm>
            <a:off x="9537134" y="1312995"/>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accent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6" name="Freeform 5">
            <a:extLst>
              <a:ext uri="{FF2B5EF4-FFF2-40B4-BE49-F238E27FC236}">
                <a16:creationId xmlns:a16="http://schemas.microsoft.com/office/drawing/2014/main" id="{BA0EE7FC-884E-43B5-B6D6-9156FBE9AB59}"/>
              </a:ext>
            </a:extLst>
          </p:cNvPr>
          <p:cNvSpPr>
            <a:spLocks noChangeAspect="1"/>
          </p:cNvSpPr>
          <p:nvPr userDrawn="1"/>
        </p:nvSpPr>
        <p:spPr bwMode="auto">
          <a:xfrm>
            <a:off x="9683871" y="300388"/>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7" name="Freeform 5">
            <a:extLst>
              <a:ext uri="{FF2B5EF4-FFF2-40B4-BE49-F238E27FC236}">
                <a16:creationId xmlns:a16="http://schemas.microsoft.com/office/drawing/2014/main" id="{858C6DC6-901F-4F3E-97A4-1B55324C068B}"/>
              </a:ext>
            </a:extLst>
          </p:cNvPr>
          <p:cNvSpPr>
            <a:spLocks noChangeAspect="1"/>
          </p:cNvSpPr>
          <p:nvPr userDrawn="1"/>
        </p:nvSpPr>
        <p:spPr bwMode="auto">
          <a:xfrm>
            <a:off x="1449746" y="5304339"/>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8" name="Freeform 5">
            <a:extLst>
              <a:ext uri="{FF2B5EF4-FFF2-40B4-BE49-F238E27FC236}">
                <a16:creationId xmlns:a16="http://schemas.microsoft.com/office/drawing/2014/main" id="{1041B359-9F78-4782-9C50-0B1DED37AD2C}"/>
              </a:ext>
            </a:extLst>
          </p:cNvPr>
          <p:cNvSpPr>
            <a:spLocks noChangeAspect="1"/>
          </p:cNvSpPr>
          <p:nvPr userDrawn="1"/>
        </p:nvSpPr>
        <p:spPr bwMode="auto">
          <a:xfrm>
            <a:off x="11007557" y="354617"/>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2" name="Footer Placeholder 1">
            <a:extLst>
              <a:ext uri="{FF2B5EF4-FFF2-40B4-BE49-F238E27FC236}">
                <a16:creationId xmlns:a16="http://schemas.microsoft.com/office/drawing/2014/main" id="{16D0504D-4610-4E9E-A2DB-8B701F044BBC}"/>
              </a:ext>
            </a:extLst>
          </p:cNvPr>
          <p:cNvSpPr>
            <a:spLocks noGrp="1"/>
          </p:cNvSpPr>
          <p:nvPr>
            <p:ph type="ftr" sz="quarter" idx="12"/>
          </p:nvPr>
        </p:nvSpPr>
        <p:spPr/>
        <p:txBody>
          <a:bodyPr/>
          <a:lstStyle/>
          <a:p>
            <a:r>
              <a:rPr lang="en-ZA" dirty="0"/>
              <a:t>Add a footer</a:t>
            </a:r>
          </a:p>
        </p:txBody>
      </p:sp>
      <p:sp>
        <p:nvSpPr>
          <p:cNvPr id="3" name="Slide Number Placeholder 2">
            <a:extLst>
              <a:ext uri="{FF2B5EF4-FFF2-40B4-BE49-F238E27FC236}">
                <a16:creationId xmlns:a16="http://schemas.microsoft.com/office/drawing/2014/main" id="{A95CDFA7-DEA3-4BBE-8D70-0AF654A1E6FF}"/>
              </a:ext>
            </a:extLst>
          </p:cNvPr>
          <p:cNvSpPr>
            <a:spLocks noGrp="1"/>
          </p:cNvSpPr>
          <p:nvPr>
            <p:ph type="sldNum" sz="quarter" idx="13"/>
          </p:nvPr>
        </p:nvSpPr>
        <p:spPr>
          <a:xfrm>
            <a:off x="11727656" y="6277243"/>
            <a:ext cx="464344" cy="400188"/>
          </a:xfrm>
        </p:spPr>
        <p:txBody>
          <a:bodyPr/>
          <a:lstStyle/>
          <a:p>
            <a:fld id="{19B51A1E-902D-48AF-9020-955120F399B6}" type="slidenum">
              <a:rPr lang="en-ZA" smtClean="0"/>
              <a:pPr/>
              <a:t>‹nº›</a:t>
            </a:fld>
            <a:endParaRPr lang="en-ZA" dirty="0"/>
          </a:p>
        </p:txBody>
      </p:sp>
    </p:spTree>
    <p:extLst>
      <p:ext uri="{BB962C8B-B14F-4D97-AF65-F5344CB8AC3E}">
        <p14:creationId xmlns:p14="http://schemas.microsoft.com/office/powerpoint/2010/main" val="11397670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Slide 1">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CE129D0-CB7B-444C-AF89-B1CB663E3679}"/>
              </a:ext>
            </a:extLst>
          </p:cNvPr>
          <p:cNvSpPr>
            <a:spLocks noGrp="1"/>
          </p:cNvSpPr>
          <p:nvPr>
            <p:ph type="pic" sz="quarter" idx="13" hasCustomPrompt="1"/>
          </p:nvPr>
        </p:nvSpPr>
        <p:spPr>
          <a:xfrm>
            <a:off x="0" y="418374"/>
            <a:ext cx="8687356" cy="6439627"/>
          </a:xfrm>
          <a:custGeom>
            <a:avLst/>
            <a:gdLst>
              <a:gd name="connsiteX0" fmla="*/ 0 w 8687356"/>
              <a:gd name="connsiteY0" fmla="*/ 5592682 h 6439627"/>
              <a:gd name="connsiteX1" fmla="*/ 186296 w 8687356"/>
              <a:gd name="connsiteY1" fmla="*/ 5593149 h 6439627"/>
              <a:gd name="connsiteX2" fmla="*/ 1348900 w 8687356"/>
              <a:gd name="connsiteY2" fmla="*/ 5596063 h 6439627"/>
              <a:gd name="connsiteX3" fmla="*/ 1800991 w 8687356"/>
              <a:gd name="connsiteY3" fmla="*/ 5851702 h 6439627"/>
              <a:gd name="connsiteX4" fmla="*/ 2106366 w 8687356"/>
              <a:gd name="connsiteY4" fmla="*/ 6380627 h 6439627"/>
              <a:gd name="connsiteX5" fmla="*/ 2140430 w 8687356"/>
              <a:gd name="connsiteY5" fmla="*/ 6439627 h 6439627"/>
              <a:gd name="connsiteX6" fmla="*/ 0 w 8687356"/>
              <a:gd name="connsiteY6" fmla="*/ 6439627 h 6439627"/>
              <a:gd name="connsiteX7" fmla="*/ 693821 w 8687356"/>
              <a:gd name="connsiteY7" fmla="*/ 3646328 h 6439627"/>
              <a:gd name="connsiteX8" fmla="*/ 1586357 w 8687356"/>
              <a:gd name="connsiteY8" fmla="*/ 3648566 h 6439627"/>
              <a:gd name="connsiteX9" fmla="*/ 1724950 w 8687356"/>
              <a:gd name="connsiteY9" fmla="*/ 3726935 h 6439627"/>
              <a:gd name="connsiteX10" fmla="*/ 2172189 w 8687356"/>
              <a:gd name="connsiteY10" fmla="*/ 4501577 h 6439627"/>
              <a:gd name="connsiteX11" fmla="*/ 2171729 w 8687356"/>
              <a:gd name="connsiteY11" fmla="*/ 4662459 h 6439627"/>
              <a:gd name="connsiteX12" fmla="*/ 1726432 w 8687356"/>
              <a:gd name="connsiteY12" fmla="*/ 5434863 h 6439627"/>
              <a:gd name="connsiteX13" fmla="*/ 1589746 w 8687356"/>
              <a:gd name="connsiteY13" fmla="*/ 5513779 h 6439627"/>
              <a:gd name="connsiteX14" fmla="*/ 698177 w 8687356"/>
              <a:gd name="connsiteY14" fmla="*/ 5513215 h 6439627"/>
              <a:gd name="connsiteX15" fmla="*/ 558617 w 8687356"/>
              <a:gd name="connsiteY15" fmla="*/ 5433172 h 6439627"/>
              <a:gd name="connsiteX16" fmla="*/ 111378 w 8687356"/>
              <a:gd name="connsiteY16" fmla="*/ 4658531 h 6439627"/>
              <a:gd name="connsiteX17" fmla="*/ 112805 w 8687356"/>
              <a:gd name="connsiteY17" fmla="*/ 4499321 h 6439627"/>
              <a:gd name="connsiteX18" fmla="*/ 557135 w 8687356"/>
              <a:gd name="connsiteY18" fmla="*/ 3725244 h 6439627"/>
              <a:gd name="connsiteX19" fmla="*/ 693821 w 8687356"/>
              <a:gd name="connsiteY19" fmla="*/ 3646328 h 6439627"/>
              <a:gd name="connsiteX20" fmla="*/ 1975378 w 8687356"/>
              <a:gd name="connsiteY20" fmla="*/ 3263784 h 6439627"/>
              <a:gd name="connsiteX21" fmla="*/ 2292917 w 8687356"/>
              <a:gd name="connsiteY21" fmla="*/ 3264581 h 6439627"/>
              <a:gd name="connsiteX22" fmla="*/ 2342225 w 8687356"/>
              <a:gd name="connsiteY22" fmla="*/ 3292462 h 6439627"/>
              <a:gd name="connsiteX23" fmla="*/ 2501341 w 8687356"/>
              <a:gd name="connsiteY23" fmla="*/ 3568059 h 6439627"/>
              <a:gd name="connsiteX24" fmla="*/ 2501177 w 8687356"/>
              <a:gd name="connsiteY24" fmla="*/ 3625297 h 6439627"/>
              <a:gd name="connsiteX25" fmla="*/ 2342753 w 8687356"/>
              <a:gd name="connsiteY25" fmla="*/ 3900096 h 6439627"/>
              <a:gd name="connsiteX26" fmla="*/ 2294123 w 8687356"/>
              <a:gd name="connsiteY26" fmla="*/ 3928173 h 6439627"/>
              <a:gd name="connsiteX27" fmla="*/ 1976927 w 8687356"/>
              <a:gd name="connsiteY27" fmla="*/ 3927972 h 6439627"/>
              <a:gd name="connsiteX28" fmla="*/ 1927275 w 8687356"/>
              <a:gd name="connsiteY28" fmla="*/ 3899495 h 6439627"/>
              <a:gd name="connsiteX29" fmla="*/ 1768160 w 8687356"/>
              <a:gd name="connsiteY29" fmla="*/ 3623899 h 6439627"/>
              <a:gd name="connsiteX30" fmla="*/ 1768668 w 8687356"/>
              <a:gd name="connsiteY30" fmla="*/ 3567256 h 6439627"/>
              <a:gd name="connsiteX31" fmla="*/ 1926748 w 8687356"/>
              <a:gd name="connsiteY31" fmla="*/ 3291861 h 6439627"/>
              <a:gd name="connsiteX32" fmla="*/ 1975378 w 8687356"/>
              <a:gd name="connsiteY32" fmla="*/ 3263784 h 6439627"/>
              <a:gd name="connsiteX33" fmla="*/ 2130702 w 8687356"/>
              <a:gd name="connsiteY33" fmla="*/ 2828022 h 6439627"/>
              <a:gd name="connsiteX34" fmla="*/ 2298374 w 8687356"/>
              <a:gd name="connsiteY34" fmla="*/ 2828442 h 6439627"/>
              <a:gd name="connsiteX35" fmla="*/ 2324410 w 8687356"/>
              <a:gd name="connsiteY35" fmla="*/ 2843165 h 6439627"/>
              <a:gd name="connsiteX36" fmla="*/ 2408429 w 8687356"/>
              <a:gd name="connsiteY36" fmla="*/ 2988689 h 6439627"/>
              <a:gd name="connsiteX37" fmla="*/ 2408342 w 8687356"/>
              <a:gd name="connsiteY37" fmla="*/ 3018913 h 6439627"/>
              <a:gd name="connsiteX38" fmla="*/ 2324689 w 8687356"/>
              <a:gd name="connsiteY38" fmla="*/ 3164017 h 6439627"/>
              <a:gd name="connsiteX39" fmla="*/ 2299011 w 8687356"/>
              <a:gd name="connsiteY39" fmla="*/ 3178842 h 6439627"/>
              <a:gd name="connsiteX40" fmla="*/ 2131520 w 8687356"/>
              <a:gd name="connsiteY40" fmla="*/ 3178736 h 6439627"/>
              <a:gd name="connsiteX41" fmla="*/ 2105302 w 8687356"/>
              <a:gd name="connsiteY41" fmla="*/ 3163699 h 6439627"/>
              <a:gd name="connsiteX42" fmla="*/ 2021284 w 8687356"/>
              <a:gd name="connsiteY42" fmla="*/ 3018175 h 6439627"/>
              <a:gd name="connsiteX43" fmla="*/ 2021552 w 8687356"/>
              <a:gd name="connsiteY43" fmla="*/ 2988265 h 6439627"/>
              <a:gd name="connsiteX44" fmla="*/ 2105024 w 8687356"/>
              <a:gd name="connsiteY44" fmla="*/ 2842847 h 6439627"/>
              <a:gd name="connsiteX45" fmla="*/ 2130702 w 8687356"/>
              <a:gd name="connsiteY45" fmla="*/ 2828022 h 6439627"/>
              <a:gd name="connsiteX46" fmla="*/ 3794942 w 8687356"/>
              <a:gd name="connsiteY46" fmla="*/ 2543905 h 6439627"/>
              <a:gd name="connsiteX47" fmla="*/ 6706383 w 8687356"/>
              <a:gd name="connsiteY47" fmla="*/ 2551204 h 6439627"/>
              <a:gd name="connsiteX48" fmla="*/ 7158474 w 8687356"/>
              <a:gd name="connsiteY48" fmla="*/ 2806842 h 6439627"/>
              <a:gd name="connsiteX49" fmla="*/ 8617364 w 8687356"/>
              <a:gd name="connsiteY49" fmla="*/ 5333715 h 6439627"/>
              <a:gd name="connsiteX50" fmla="*/ 8615859 w 8687356"/>
              <a:gd name="connsiteY50" fmla="*/ 5858514 h 6439627"/>
              <a:gd name="connsiteX51" fmla="*/ 8311811 w 8687356"/>
              <a:gd name="connsiteY51" fmla="*/ 6385912 h 6439627"/>
              <a:gd name="connsiteX52" fmla="*/ 8280844 w 8687356"/>
              <a:gd name="connsiteY52" fmla="*/ 6439627 h 6439627"/>
              <a:gd name="connsiteX53" fmla="*/ 2237916 w 8687356"/>
              <a:gd name="connsiteY53" fmla="*/ 6439627 h 6439627"/>
              <a:gd name="connsiteX54" fmla="*/ 2151815 w 8687356"/>
              <a:gd name="connsiteY54" fmla="*/ 6290497 h 6439627"/>
              <a:gd name="connsiteX55" fmla="*/ 1895013 w 8687356"/>
              <a:gd name="connsiteY55" fmla="*/ 5845703 h 6439627"/>
              <a:gd name="connsiteX56" fmla="*/ 1899669 w 8687356"/>
              <a:gd name="connsiteY56" fmla="*/ 5326361 h 6439627"/>
              <a:gd name="connsiteX57" fmla="*/ 3349069 w 8687356"/>
              <a:gd name="connsiteY57" fmla="*/ 2801330 h 6439627"/>
              <a:gd name="connsiteX58" fmla="*/ 3794942 w 8687356"/>
              <a:gd name="connsiteY58" fmla="*/ 2543905 h 6439627"/>
              <a:gd name="connsiteX59" fmla="*/ 634940 w 8687356"/>
              <a:gd name="connsiteY59" fmla="*/ 2395105 h 6439627"/>
              <a:gd name="connsiteX60" fmla="*/ 1188015 w 8687356"/>
              <a:gd name="connsiteY60" fmla="*/ 2396492 h 6439627"/>
              <a:gd name="connsiteX61" fmla="*/ 1273897 w 8687356"/>
              <a:gd name="connsiteY61" fmla="*/ 2445054 h 6439627"/>
              <a:gd name="connsiteX62" fmla="*/ 1551037 w 8687356"/>
              <a:gd name="connsiteY62" fmla="*/ 2925075 h 6439627"/>
              <a:gd name="connsiteX63" fmla="*/ 1550752 w 8687356"/>
              <a:gd name="connsiteY63" fmla="*/ 3024769 h 6439627"/>
              <a:gd name="connsiteX64" fmla="*/ 1274816 w 8687356"/>
              <a:gd name="connsiteY64" fmla="*/ 3503403 h 6439627"/>
              <a:gd name="connsiteX65" fmla="*/ 1190116 w 8687356"/>
              <a:gd name="connsiteY65" fmla="*/ 3552304 h 6439627"/>
              <a:gd name="connsiteX66" fmla="*/ 637639 w 8687356"/>
              <a:gd name="connsiteY66" fmla="*/ 3551955 h 6439627"/>
              <a:gd name="connsiteX67" fmla="*/ 551158 w 8687356"/>
              <a:gd name="connsiteY67" fmla="*/ 3502355 h 6439627"/>
              <a:gd name="connsiteX68" fmla="*/ 274018 w 8687356"/>
              <a:gd name="connsiteY68" fmla="*/ 3022335 h 6439627"/>
              <a:gd name="connsiteX69" fmla="*/ 274903 w 8687356"/>
              <a:gd name="connsiteY69" fmla="*/ 2923678 h 6439627"/>
              <a:gd name="connsiteX70" fmla="*/ 550240 w 8687356"/>
              <a:gd name="connsiteY70" fmla="*/ 2444007 h 6439627"/>
              <a:gd name="connsiteX71" fmla="*/ 634940 w 8687356"/>
              <a:gd name="connsiteY71" fmla="*/ 2395105 h 6439627"/>
              <a:gd name="connsiteX72" fmla="*/ 2521339 w 8687356"/>
              <a:gd name="connsiteY72" fmla="*/ 1975621 h 6439627"/>
              <a:gd name="connsiteX73" fmla="*/ 2985874 w 8687356"/>
              <a:gd name="connsiteY73" fmla="*/ 1976785 h 6439627"/>
              <a:gd name="connsiteX74" fmla="*/ 3058007 w 8687356"/>
              <a:gd name="connsiteY74" fmla="*/ 2017574 h 6439627"/>
              <a:gd name="connsiteX75" fmla="*/ 3290779 w 8687356"/>
              <a:gd name="connsiteY75" fmla="*/ 2420748 h 6439627"/>
              <a:gd name="connsiteX76" fmla="*/ 3290540 w 8687356"/>
              <a:gd name="connsiteY76" fmla="*/ 2504482 h 6439627"/>
              <a:gd name="connsiteX77" fmla="*/ 3058778 w 8687356"/>
              <a:gd name="connsiteY77" fmla="*/ 2906492 h 6439627"/>
              <a:gd name="connsiteX78" fmla="*/ 2987637 w 8687356"/>
              <a:gd name="connsiteY78" fmla="*/ 2947565 h 6439627"/>
              <a:gd name="connsiteX79" fmla="*/ 2523606 w 8687356"/>
              <a:gd name="connsiteY79" fmla="*/ 2947271 h 6439627"/>
              <a:gd name="connsiteX80" fmla="*/ 2450970 w 8687356"/>
              <a:gd name="connsiteY80" fmla="*/ 2905612 h 6439627"/>
              <a:gd name="connsiteX81" fmla="*/ 2218197 w 8687356"/>
              <a:gd name="connsiteY81" fmla="*/ 2502438 h 6439627"/>
              <a:gd name="connsiteX82" fmla="*/ 2218941 w 8687356"/>
              <a:gd name="connsiteY82" fmla="*/ 2419574 h 6439627"/>
              <a:gd name="connsiteX83" fmla="*/ 2450199 w 8687356"/>
              <a:gd name="connsiteY83" fmla="*/ 2016694 h 6439627"/>
              <a:gd name="connsiteX84" fmla="*/ 2521339 w 8687356"/>
              <a:gd name="connsiteY84" fmla="*/ 1975621 h 6439627"/>
              <a:gd name="connsiteX85" fmla="*/ 3564142 w 8687356"/>
              <a:gd name="connsiteY85" fmla="*/ 34 h 6439627"/>
              <a:gd name="connsiteX86" fmla="*/ 4738405 w 8687356"/>
              <a:gd name="connsiteY86" fmla="*/ 2977 h 6439627"/>
              <a:gd name="connsiteX87" fmla="*/ 4920745 w 8687356"/>
              <a:gd name="connsiteY87" fmla="*/ 106084 h 6439627"/>
              <a:gd name="connsiteX88" fmla="*/ 5509155 w 8687356"/>
              <a:gd name="connsiteY88" fmla="*/ 1125240 h 6439627"/>
              <a:gd name="connsiteX89" fmla="*/ 5508549 w 8687356"/>
              <a:gd name="connsiteY89" fmla="*/ 1336906 h 6439627"/>
              <a:gd name="connsiteX90" fmla="*/ 4922696 w 8687356"/>
              <a:gd name="connsiteY90" fmla="*/ 2353119 h 6439627"/>
              <a:gd name="connsiteX91" fmla="*/ 4742864 w 8687356"/>
              <a:gd name="connsiteY91" fmla="*/ 2456945 h 6439627"/>
              <a:gd name="connsiteX92" fmla="*/ 3569871 w 8687356"/>
              <a:gd name="connsiteY92" fmla="*/ 2456203 h 6439627"/>
              <a:gd name="connsiteX93" fmla="*/ 3386259 w 8687356"/>
              <a:gd name="connsiteY93" fmla="*/ 2350896 h 6439627"/>
              <a:gd name="connsiteX94" fmla="*/ 2797848 w 8687356"/>
              <a:gd name="connsiteY94" fmla="*/ 1331739 h 6439627"/>
              <a:gd name="connsiteX95" fmla="*/ 2799727 w 8687356"/>
              <a:gd name="connsiteY95" fmla="*/ 1122274 h 6439627"/>
              <a:gd name="connsiteX96" fmla="*/ 3384310 w 8687356"/>
              <a:gd name="connsiteY96" fmla="*/ 103860 h 6439627"/>
              <a:gd name="connsiteX97" fmla="*/ 3564142 w 8687356"/>
              <a:gd name="connsiteY97" fmla="*/ 34 h 6439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8687356" h="6439627">
                <a:moveTo>
                  <a:pt x="0" y="5592682"/>
                </a:moveTo>
                <a:lnTo>
                  <a:pt x="186296" y="5593149"/>
                </a:lnTo>
                <a:cubicBezTo>
                  <a:pt x="510155" y="5593961"/>
                  <a:pt x="893987" y="5594923"/>
                  <a:pt x="1348900" y="5596063"/>
                </a:cubicBezTo>
                <a:cubicBezTo>
                  <a:pt x="1534387" y="5590847"/>
                  <a:pt x="1709614" y="5693431"/>
                  <a:pt x="1800991" y="5851702"/>
                </a:cubicBezTo>
                <a:cubicBezTo>
                  <a:pt x="1800991" y="5851702"/>
                  <a:pt x="1800991" y="5851702"/>
                  <a:pt x="2106366" y="6380627"/>
                </a:cubicBezTo>
                <a:lnTo>
                  <a:pt x="2140430" y="6439627"/>
                </a:lnTo>
                <a:lnTo>
                  <a:pt x="0" y="6439627"/>
                </a:lnTo>
                <a:close/>
                <a:moveTo>
                  <a:pt x="693821" y="3646328"/>
                </a:moveTo>
                <a:cubicBezTo>
                  <a:pt x="693821" y="3646328"/>
                  <a:pt x="693821" y="3646328"/>
                  <a:pt x="1586357" y="3648566"/>
                </a:cubicBezTo>
                <a:cubicBezTo>
                  <a:pt x="1643220" y="3646968"/>
                  <a:pt x="1696937" y="3678416"/>
                  <a:pt x="1724950" y="3726935"/>
                </a:cubicBezTo>
                <a:cubicBezTo>
                  <a:pt x="1724950" y="3726935"/>
                  <a:pt x="1724950" y="3726935"/>
                  <a:pt x="2172189" y="4501577"/>
                </a:cubicBezTo>
                <a:cubicBezTo>
                  <a:pt x="2201168" y="4551769"/>
                  <a:pt x="2200578" y="4612341"/>
                  <a:pt x="2171729" y="4662459"/>
                </a:cubicBezTo>
                <a:cubicBezTo>
                  <a:pt x="2171729" y="4662459"/>
                  <a:pt x="2171729" y="4662459"/>
                  <a:pt x="1726432" y="5434863"/>
                </a:cubicBezTo>
                <a:cubicBezTo>
                  <a:pt x="1699249" y="5484020"/>
                  <a:pt x="1645909" y="5514815"/>
                  <a:pt x="1589746" y="5513779"/>
                </a:cubicBezTo>
                <a:cubicBezTo>
                  <a:pt x="1589746" y="5513779"/>
                  <a:pt x="1589746" y="5513779"/>
                  <a:pt x="698177" y="5513215"/>
                </a:cubicBezTo>
                <a:cubicBezTo>
                  <a:pt x="640348" y="5513140"/>
                  <a:pt x="587596" y="5483366"/>
                  <a:pt x="558617" y="5433172"/>
                </a:cubicBezTo>
                <a:cubicBezTo>
                  <a:pt x="558617" y="5433172"/>
                  <a:pt x="558617" y="5433172"/>
                  <a:pt x="111378" y="4658531"/>
                </a:cubicBezTo>
                <a:cubicBezTo>
                  <a:pt x="83365" y="4610012"/>
                  <a:pt x="82990" y="4547767"/>
                  <a:pt x="112805" y="4499321"/>
                </a:cubicBezTo>
                <a:cubicBezTo>
                  <a:pt x="112805" y="4499321"/>
                  <a:pt x="112805" y="4499321"/>
                  <a:pt x="557135" y="3725244"/>
                </a:cubicBezTo>
                <a:cubicBezTo>
                  <a:pt x="584319" y="3676088"/>
                  <a:pt x="637659" y="3645292"/>
                  <a:pt x="693821" y="3646328"/>
                </a:cubicBezTo>
                <a:close/>
                <a:moveTo>
                  <a:pt x="1975378" y="3263784"/>
                </a:moveTo>
                <a:cubicBezTo>
                  <a:pt x="1975378" y="3263784"/>
                  <a:pt x="1975378" y="3263784"/>
                  <a:pt x="2292917" y="3264581"/>
                </a:cubicBezTo>
                <a:cubicBezTo>
                  <a:pt x="2313148" y="3264012"/>
                  <a:pt x="2332259" y="3275200"/>
                  <a:pt x="2342225" y="3292462"/>
                </a:cubicBezTo>
                <a:cubicBezTo>
                  <a:pt x="2342225" y="3292462"/>
                  <a:pt x="2342225" y="3292462"/>
                  <a:pt x="2501341" y="3568059"/>
                </a:cubicBezTo>
                <a:cubicBezTo>
                  <a:pt x="2511651" y="3585916"/>
                  <a:pt x="2511441" y="3607466"/>
                  <a:pt x="2501177" y="3625297"/>
                </a:cubicBezTo>
                <a:cubicBezTo>
                  <a:pt x="2501177" y="3625297"/>
                  <a:pt x="2501177" y="3625297"/>
                  <a:pt x="2342753" y="3900096"/>
                </a:cubicBezTo>
                <a:cubicBezTo>
                  <a:pt x="2333082" y="3917585"/>
                  <a:pt x="2314104" y="3928542"/>
                  <a:pt x="2294123" y="3928173"/>
                </a:cubicBezTo>
                <a:cubicBezTo>
                  <a:pt x="2294123" y="3928173"/>
                  <a:pt x="2294123" y="3928173"/>
                  <a:pt x="1976927" y="3927972"/>
                </a:cubicBezTo>
                <a:cubicBezTo>
                  <a:pt x="1956353" y="3927946"/>
                  <a:pt x="1937585" y="3917353"/>
                  <a:pt x="1927275" y="3899495"/>
                </a:cubicBezTo>
                <a:cubicBezTo>
                  <a:pt x="1927275" y="3899495"/>
                  <a:pt x="1927275" y="3899495"/>
                  <a:pt x="1768160" y="3623899"/>
                </a:cubicBezTo>
                <a:cubicBezTo>
                  <a:pt x="1758193" y="3606636"/>
                  <a:pt x="1758060" y="3584492"/>
                  <a:pt x="1768668" y="3567256"/>
                </a:cubicBezTo>
                <a:cubicBezTo>
                  <a:pt x="1768668" y="3567256"/>
                  <a:pt x="1768668" y="3567256"/>
                  <a:pt x="1926748" y="3291861"/>
                </a:cubicBezTo>
                <a:cubicBezTo>
                  <a:pt x="1936419" y="3274372"/>
                  <a:pt x="1955397" y="3263416"/>
                  <a:pt x="1975378" y="3263784"/>
                </a:cubicBezTo>
                <a:close/>
                <a:moveTo>
                  <a:pt x="2130702" y="2828022"/>
                </a:moveTo>
                <a:cubicBezTo>
                  <a:pt x="2130702" y="2828022"/>
                  <a:pt x="2130702" y="2828022"/>
                  <a:pt x="2298374" y="2828442"/>
                </a:cubicBezTo>
                <a:cubicBezTo>
                  <a:pt x="2309057" y="2828143"/>
                  <a:pt x="2319148" y="2834050"/>
                  <a:pt x="2324410" y="2843165"/>
                </a:cubicBezTo>
                <a:cubicBezTo>
                  <a:pt x="2324410" y="2843165"/>
                  <a:pt x="2324410" y="2843165"/>
                  <a:pt x="2408429" y="2988689"/>
                </a:cubicBezTo>
                <a:cubicBezTo>
                  <a:pt x="2413873" y="2998119"/>
                  <a:pt x="2413762" y="3009498"/>
                  <a:pt x="2408342" y="3018913"/>
                </a:cubicBezTo>
                <a:cubicBezTo>
                  <a:pt x="2408342" y="3018913"/>
                  <a:pt x="2408342" y="3018913"/>
                  <a:pt x="2324689" y="3164017"/>
                </a:cubicBezTo>
                <a:cubicBezTo>
                  <a:pt x="2319583" y="3173251"/>
                  <a:pt x="2309561" y="3179037"/>
                  <a:pt x="2299011" y="3178842"/>
                </a:cubicBezTo>
                <a:cubicBezTo>
                  <a:pt x="2299011" y="3178842"/>
                  <a:pt x="2299011" y="3178842"/>
                  <a:pt x="2131520" y="3178736"/>
                </a:cubicBezTo>
                <a:cubicBezTo>
                  <a:pt x="2120657" y="3178722"/>
                  <a:pt x="2110746" y="3173129"/>
                  <a:pt x="2105302" y="3163699"/>
                </a:cubicBezTo>
                <a:cubicBezTo>
                  <a:pt x="2105302" y="3163699"/>
                  <a:pt x="2105302" y="3163699"/>
                  <a:pt x="2021284" y="3018175"/>
                </a:cubicBezTo>
                <a:cubicBezTo>
                  <a:pt x="2016021" y="3009060"/>
                  <a:pt x="2015951" y="2997367"/>
                  <a:pt x="2021552" y="2988265"/>
                </a:cubicBezTo>
                <a:cubicBezTo>
                  <a:pt x="2021552" y="2988265"/>
                  <a:pt x="2021552" y="2988265"/>
                  <a:pt x="2105024" y="2842847"/>
                </a:cubicBezTo>
                <a:cubicBezTo>
                  <a:pt x="2110131" y="2833613"/>
                  <a:pt x="2120152" y="2827827"/>
                  <a:pt x="2130702" y="2828022"/>
                </a:cubicBezTo>
                <a:close/>
                <a:moveTo>
                  <a:pt x="3794942" y="2543905"/>
                </a:moveTo>
                <a:cubicBezTo>
                  <a:pt x="3794942" y="2543905"/>
                  <a:pt x="3794942" y="2543905"/>
                  <a:pt x="6706383" y="2551204"/>
                </a:cubicBezTo>
                <a:cubicBezTo>
                  <a:pt x="6891871" y="2545988"/>
                  <a:pt x="7067096" y="2648572"/>
                  <a:pt x="7158474" y="2806842"/>
                </a:cubicBezTo>
                <a:cubicBezTo>
                  <a:pt x="7158474" y="2806842"/>
                  <a:pt x="7158474" y="2806842"/>
                  <a:pt x="8617364" y="5333715"/>
                </a:cubicBezTo>
                <a:cubicBezTo>
                  <a:pt x="8711893" y="5497443"/>
                  <a:pt x="8709969" y="5695027"/>
                  <a:pt x="8615859" y="5858514"/>
                </a:cubicBezTo>
                <a:cubicBezTo>
                  <a:pt x="8615859" y="5858514"/>
                  <a:pt x="8615859" y="5858514"/>
                  <a:pt x="8311811" y="6385912"/>
                </a:cubicBezTo>
                <a:lnTo>
                  <a:pt x="8280844" y="6439627"/>
                </a:lnTo>
                <a:lnTo>
                  <a:pt x="2237916" y="6439627"/>
                </a:lnTo>
                <a:lnTo>
                  <a:pt x="2151815" y="6290497"/>
                </a:lnTo>
                <a:cubicBezTo>
                  <a:pt x="2071676" y="6151692"/>
                  <a:pt x="1986194" y="6003633"/>
                  <a:pt x="1895013" y="5845703"/>
                </a:cubicBezTo>
                <a:cubicBezTo>
                  <a:pt x="1803636" y="5687432"/>
                  <a:pt x="1802408" y="5484390"/>
                  <a:pt x="1899669" y="5326361"/>
                </a:cubicBezTo>
                <a:cubicBezTo>
                  <a:pt x="1899669" y="5326361"/>
                  <a:pt x="1899669" y="5326361"/>
                  <a:pt x="3349069" y="2801330"/>
                </a:cubicBezTo>
                <a:cubicBezTo>
                  <a:pt x="3437742" y="2640982"/>
                  <a:pt x="3611741" y="2540524"/>
                  <a:pt x="3794942" y="2543905"/>
                </a:cubicBezTo>
                <a:close/>
                <a:moveTo>
                  <a:pt x="634940" y="2395105"/>
                </a:moveTo>
                <a:cubicBezTo>
                  <a:pt x="634940" y="2395105"/>
                  <a:pt x="634940" y="2395105"/>
                  <a:pt x="1188015" y="2396492"/>
                </a:cubicBezTo>
                <a:cubicBezTo>
                  <a:pt x="1223252" y="2395501"/>
                  <a:pt x="1256539" y="2414988"/>
                  <a:pt x="1273897" y="2445054"/>
                </a:cubicBezTo>
                <a:cubicBezTo>
                  <a:pt x="1273897" y="2445054"/>
                  <a:pt x="1273897" y="2445054"/>
                  <a:pt x="1551037" y="2925075"/>
                </a:cubicBezTo>
                <a:cubicBezTo>
                  <a:pt x="1568994" y="2956177"/>
                  <a:pt x="1568629" y="2993712"/>
                  <a:pt x="1550752" y="3024769"/>
                </a:cubicBezTo>
                <a:cubicBezTo>
                  <a:pt x="1550752" y="3024769"/>
                  <a:pt x="1550752" y="3024769"/>
                  <a:pt x="1274816" y="3503403"/>
                </a:cubicBezTo>
                <a:cubicBezTo>
                  <a:pt x="1257971" y="3533863"/>
                  <a:pt x="1224917" y="3552947"/>
                  <a:pt x="1190116" y="3552304"/>
                </a:cubicBezTo>
                <a:cubicBezTo>
                  <a:pt x="1190116" y="3552304"/>
                  <a:pt x="1190116" y="3552304"/>
                  <a:pt x="637639" y="3551955"/>
                </a:cubicBezTo>
                <a:cubicBezTo>
                  <a:pt x="601804" y="3551909"/>
                  <a:pt x="569115" y="3533458"/>
                  <a:pt x="551158" y="3502355"/>
                </a:cubicBezTo>
                <a:cubicBezTo>
                  <a:pt x="551158" y="3502355"/>
                  <a:pt x="551158" y="3502355"/>
                  <a:pt x="274018" y="3022335"/>
                </a:cubicBezTo>
                <a:cubicBezTo>
                  <a:pt x="256660" y="2992269"/>
                  <a:pt x="256426" y="2953698"/>
                  <a:pt x="274903" y="2923678"/>
                </a:cubicBezTo>
                <a:cubicBezTo>
                  <a:pt x="274903" y="2923678"/>
                  <a:pt x="274903" y="2923678"/>
                  <a:pt x="550240" y="2444007"/>
                </a:cubicBezTo>
                <a:cubicBezTo>
                  <a:pt x="567085" y="2413547"/>
                  <a:pt x="600139" y="2394463"/>
                  <a:pt x="634940" y="2395105"/>
                </a:cubicBezTo>
                <a:close/>
                <a:moveTo>
                  <a:pt x="2521339" y="1975621"/>
                </a:moveTo>
                <a:cubicBezTo>
                  <a:pt x="2521339" y="1975621"/>
                  <a:pt x="2521339" y="1975621"/>
                  <a:pt x="2985874" y="1976785"/>
                </a:cubicBezTo>
                <a:cubicBezTo>
                  <a:pt x="3015469" y="1975952"/>
                  <a:pt x="3043427" y="1992321"/>
                  <a:pt x="3058007" y="2017574"/>
                </a:cubicBezTo>
                <a:cubicBezTo>
                  <a:pt x="3058007" y="2017574"/>
                  <a:pt x="3058007" y="2017574"/>
                  <a:pt x="3290779" y="2420748"/>
                </a:cubicBezTo>
                <a:cubicBezTo>
                  <a:pt x="3305862" y="2446871"/>
                  <a:pt x="3305555" y="2478396"/>
                  <a:pt x="3290540" y="2504482"/>
                </a:cubicBezTo>
                <a:cubicBezTo>
                  <a:pt x="3290540" y="2504482"/>
                  <a:pt x="3290540" y="2504482"/>
                  <a:pt x="3058778" y="2906492"/>
                </a:cubicBezTo>
                <a:cubicBezTo>
                  <a:pt x="3044630" y="2932076"/>
                  <a:pt x="3016868" y="2948104"/>
                  <a:pt x="2987637" y="2947565"/>
                </a:cubicBezTo>
                <a:cubicBezTo>
                  <a:pt x="2987637" y="2947565"/>
                  <a:pt x="2987637" y="2947565"/>
                  <a:pt x="2523606" y="2947271"/>
                </a:cubicBezTo>
                <a:cubicBezTo>
                  <a:pt x="2493508" y="2947232"/>
                  <a:pt x="2466052" y="2931735"/>
                  <a:pt x="2450970" y="2905612"/>
                </a:cubicBezTo>
                <a:cubicBezTo>
                  <a:pt x="2450970" y="2905612"/>
                  <a:pt x="2450970" y="2905612"/>
                  <a:pt x="2218197" y="2502438"/>
                </a:cubicBezTo>
                <a:cubicBezTo>
                  <a:pt x="2203617" y="2477185"/>
                  <a:pt x="2203422" y="2444788"/>
                  <a:pt x="2218941" y="2419574"/>
                </a:cubicBezTo>
                <a:cubicBezTo>
                  <a:pt x="2218941" y="2419574"/>
                  <a:pt x="2218941" y="2419574"/>
                  <a:pt x="2450199" y="2016694"/>
                </a:cubicBezTo>
                <a:cubicBezTo>
                  <a:pt x="2464347" y="1991110"/>
                  <a:pt x="2492109" y="1975081"/>
                  <a:pt x="2521339" y="1975621"/>
                </a:cubicBezTo>
                <a:close/>
                <a:moveTo>
                  <a:pt x="3564142" y="34"/>
                </a:moveTo>
                <a:cubicBezTo>
                  <a:pt x="3564142" y="34"/>
                  <a:pt x="3564142" y="34"/>
                  <a:pt x="4738405" y="2977"/>
                </a:cubicBezTo>
                <a:cubicBezTo>
                  <a:pt x="4813218" y="874"/>
                  <a:pt x="4883890" y="42249"/>
                  <a:pt x="4920745" y="106084"/>
                </a:cubicBezTo>
                <a:cubicBezTo>
                  <a:pt x="4920745" y="106084"/>
                  <a:pt x="4920745" y="106084"/>
                  <a:pt x="5509155" y="1125240"/>
                </a:cubicBezTo>
                <a:cubicBezTo>
                  <a:pt x="5547281" y="1191277"/>
                  <a:pt x="5546507" y="1270967"/>
                  <a:pt x="5508549" y="1336906"/>
                </a:cubicBezTo>
                <a:cubicBezTo>
                  <a:pt x="5508549" y="1336906"/>
                  <a:pt x="5508549" y="1336906"/>
                  <a:pt x="4922696" y="2353119"/>
                </a:cubicBezTo>
                <a:cubicBezTo>
                  <a:pt x="4886932" y="2417792"/>
                  <a:pt x="4816753" y="2458309"/>
                  <a:pt x="4742864" y="2456945"/>
                </a:cubicBezTo>
                <a:cubicBezTo>
                  <a:pt x="4742864" y="2456945"/>
                  <a:pt x="4742864" y="2456945"/>
                  <a:pt x="3569871" y="2456203"/>
                </a:cubicBezTo>
                <a:cubicBezTo>
                  <a:pt x="3493788" y="2456106"/>
                  <a:pt x="3424385" y="2416932"/>
                  <a:pt x="3386259" y="2350896"/>
                </a:cubicBezTo>
                <a:cubicBezTo>
                  <a:pt x="3386259" y="2350896"/>
                  <a:pt x="3386259" y="2350896"/>
                  <a:pt x="2797848" y="1331739"/>
                </a:cubicBezTo>
                <a:cubicBezTo>
                  <a:pt x="2760993" y="1267904"/>
                  <a:pt x="2760499" y="1186012"/>
                  <a:pt x="2799727" y="1122274"/>
                </a:cubicBezTo>
                <a:cubicBezTo>
                  <a:pt x="2799727" y="1122274"/>
                  <a:pt x="2799727" y="1122274"/>
                  <a:pt x="3384310" y="103860"/>
                </a:cubicBezTo>
                <a:cubicBezTo>
                  <a:pt x="3420073" y="39188"/>
                  <a:pt x="3490251" y="-1330"/>
                  <a:pt x="3564142" y="34"/>
                </a:cubicBezTo>
                <a:close/>
              </a:path>
            </a:pathLst>
          </a:custGeom>
          <a:solidFill>
            <a:schemeClr val="bg1">
              <a:lumMod val="95000"/>
            </a:schemeClr>
          </a:solidFill>
        </p:spPr>
        <p:txBody>
          <a:bodyPr wrap="square" anchor="ctr">
            <a:noAutofit/>
          </a:bodyPr>
          <a:lstStyle>
            <a:lvl1pPr marL="0" indent="0" algn="ctr">
              <a:buNone/>
              <a:defRPr sz="1200" i="1">
                <a:latin typeface="Times New Roman" panose="02020603050405020304" pitchFamily="18" charset="0"/>
                <a:cs typeface="Times New Roman" panose="02020603050405020304" pitchFamily="18" charset="0"/>
              </a:defRPr>
            </a:lvl1pPr>
          </a:lstStyle>
          <a:p>
            <a:r>
              <a:rPr lang="en-US" dirty="0"/>
              <a:t>Insert or Drag &amp; Drop Photo</a:t>
            </a:r>
            <a:endParaRPr lang="en-ZA" dirty="0"/>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7425293" y="2408157"/>
            <a:ext cx="4459766" cy="3146839"/>
          </a:xfrm>
          <a:prstGeom prst="roundRect">
            <a:avLst>
              <a:gd name="adj" fmla="val 2139"/>
            </a:avLst>
          </a:prstGeom>
          <a:gradFill>
            <a:gsLst>
              <a:gs pos="100000">
                <a:schemeClr val="tx1">
                  <a:lumMod val="95000"/>
                  <a:lumOff val="5000"/>
                </a:schemeClr>
              </a:gs>
              <a:gs pos="0">
                <a:schemeClr val="tx1">
                  <a:lumMod val="75000"/>
                  <a:lumOff val="25000"/>
                </a:schemeClr>
              </a:gs>
            </a:gsLst>
            <a:lin ang="10800000" scaled="0"/>
          </a:gradFill>
          <a:ln>
            <a:solidFill>
              <a:schemeClr val="bg1">
                <a:lumMod val="50000"/>
              </a:schemeClr>
            </a:solidFill>
          </a:ln>
        </p:spPr>
        <p:txBody>
          <a:bodyPr lIns="180000" tIns="288000" rIns="180000" bIns="180000" anchor="t"/>
          <a:lstStyle>
            <a:lvl1pPr algn="l">
              <a:lnSpc>
                <a:spcPts val="4000"/>
              </a:lnSpc>
              <a:defRPr sz="5000" b="1" spc="-300">
                <a:solidFill>
                  <a:schemeClr val="bg1">
                    <a:lumMod val="95000"/>
                  </a:schemeClr>
                </a:solidFill>
              </a:defRPr>
            </a:lvl1pPr>
          </a:lstStyle>
          <a:p>
            <a:r>
              <a:rPr lang="en-US" dirty="0"/>
              <a:t>Click to edit divider slide title</a:t>
            </a:r>
            <a:endParaRPr lang="en-ZA" dirty="0"/>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7607300" y="4386894"/>
            <a:ext cx="4000500" cy="997905"/>
          </a:xfrm>
          <a:noFill/>
        </p:spPr>
        <p:txBody>
          <a:bodyPr lIns="0" tIns="0" rIns="0" bIns="0"/>
          <a:lstStyle>
            <a:lvl1pPr marL="0" indent="0" algn="l">
              <a:buNone/>
              <a:defRPr sz="2100">
                <a:solidFill>
                  <a:schemeClr val="bg1">
                    <a:lumMod val="9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ZA" dirty="0"/>
          </a:p>
        </p:txBody>
      </p:sp>
      <p:sp>
        <p:nvSpPr>
          <p:cNvPr id="4" name="Footer Placeholder 3">
            <a:extLst>
              <a:ext uri="{FF2B5EF4-FFF2-40B4-BE49-F238E27FC236}">
                <a16:creationId xmlns:a16="http://schemas.microsoft.com/office/drawing/2014/main" id="{734B1E83-6080-4D35-A216-8E5C399023B2}"/>
              </a:ext>
            </a:extLst>
          </p:cNvPr>
          <p:cNvSpPr>
            <a:spLocks noGrp="1"/>
          </p:cNvSpPr>
          <p:nvPr>
            <p:ph type="ftr" sz="quarter" idx="11"/>
          </p:nvPr>
        </p:nvSpPr>
        <p:spPr/>
        <p:txBody>
          <a:bodyPr/>
          <a:lstStyle/>
          <a:p>
            <a:r>
              <a:rPr lang="en-ZA" dirty="0"/>
              <a:t>Add a footer</a:t>
            </a:r>
          </a:p>
        </p:txBody>
      </p:sp>
      <p:sp>
        <p:nvSpPr>
          <p:cNvPr id="5" name="Slide Number Placeholder 4">
            <a:extLst>
              <a:ext uri="{FF2B5EF4-FFF2-40B4-BE49-F238E27FC236}">
                <a16:creationId xmlns:a16="http://schemas.microsoft.com/office/drawing/2014/main" id="{0DE95353-8EE1-49C9-ADAC-E76BD49D222D}"/>
              </a:ext>
            </a:extLst>
          </p:cNvPr>
          <p:cNvSpPr>
            <a:spLocks noGrp="1"/>
          </p:cNvSpPr>
          <p:nvPr>
            <p:ph type="sldNum" sz="quarter" idx="12"/>
          </p:nvPr>
        </p:nvSpPr>
        <p:spPr/>
        <p:txBody>
          <a:bodyPr/>
          <a:lstStyle/>
          <a:p>
            <a:fld id="{19B51A1E-902D-48AF-9020-955120F399B6}" type="slidenum">
              <a:rPr lang="en-ZA" smtClean="0"/>
              <a:pPr/>
              <a:t>‹nº›</a:t>
            </a:fld>
            <a:endParaRPr lang="en-ZA" dirty="0"/>
          </a:p>
        </p:txBody>
      </p:sp>
    </p:spTree>
    <p:extLst>
      <p:ext uri="{BB962C8B-B14F-4D97-AF65-F5344CB8AC3E}">
        <p14:creationId xmlns:p14="http://schemas.microsoft.com/office/powerpoint/2010/main" val="5451713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ivider Slide 2">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7B7C90C9-77F3-4C3C-97F8-425EF81FB7A7}"/>
              </a:ext>
            </a:extLst>
          </p:cNvPr>
          <p:cNvSpPr>
            <a:spLocks noGrp="1"/>
          </p:cNvSpPr>
          <p:nvPr>
            <p:ph type="pic" sz="quarter" idx="13" hasCustomPrompt="1"/>
          </p:nvPr>
        </p:nvSpPr>
        <p:spPr>
          <a:xfrm>
            <a:off x="-1" y="0"/>
            <a:ext cx="11795125" cy="6858000"/>
          </a:xfrm>
          <a:custGeom>
            <a:avLst/>
            <a:gdLst>
              <a:gd name="connsiteX0" fmla="*/ 4729712 w 11795125"/>
              <a:gd name="connsiteY0" fmla="*/ 4417922 h 6858000"/>
              <a:gd name="connsiteX1" fmla="*/ 7234278 w 11795125"/>
              <a:gd name="connsiteY1" fmla="*/ 4419507 h 6858000"/>
              <a:gd name="connsiteX2" fmla="*/ 7626325 w 11795125"/>
              <a:gd name="connsiteY2" fmla="*/ 4644358 h 6858000"/>
              <a:gd name="connsiteX3" fmla="*/ 8882694 w 11795125"/>
              <a:gd name="connsiteY3" fmla="*/ 6820455 h 6858000"/>
              <a:gd name="connsiteX4" fmla="*/ 8898077 w 11795125"/>
              <a:gd name="connsiteY4" fmla="*/ 6858000 h 6858000"/>
              <a:gd name="connsiteX5" fmla="*/ 3070863 w 11795125"/>
              <a:gd name="connsiteY5" fmla="*/ 6858000 h 6858000"/>
              <a:gd name="connsiteX6" fmla="*/ 3094823 w 11795125"/>
              <a:gd name="connsiteY6" fmla="*/ 6809422 h 6858000"/>
              <a:gd name="connsiteX7" fmla="*/ 4345735 w 11795125"/>
              <a:gd name="connsiteY7" fmla="*/ 4639611 h 6858000"/>
              <a:gd name="connsiteX8" fmla="*/ 4729712 w 11795125"/>
              <a:gd name="connsiteY8" fmla="*/ 4417922 h 6858000"/>
              <a:gd name="connsiteX9" fmla="*/ 2031302 w 11795125"/>
              <a:gd name="connsiteY9" fmla="*/ 2039301 h 6858000"/>
              <a:gd name="connsiteX10" fmla="*/ 2747265 w 11795125"/>
              <a:gd name="connsiteY10" fmla="*/ 2039754 h 6858000"/>
              <a:gd name="connsiteX11" fmla="*/ 2859337 w 11795125"/>
              <a:gd name="connsiteY11" fmla="*/ 2104031 h 6858000"/>
              <a:gd name="connsiteX12" fmla="*/ 3218486 w 11795125"/>
              <a:gd name="connsiteY12" fmla="*/ 2726096 h 6858000"/>
              <a:gd name="connsiteX13" fmla="*/ 3217340 w 11795125"/>
              <a:gd name="connsiteY13" fmla="*/ 2853948 h 6858000"/>
              <a:gd name="connsiteX14" fmla="*/ 2860527 w 11795125"/>
              <a:gd name="connsiteY14" fmla="*/ 3475560 h 6858000"/>
              <a:gd name="connsiteX15" fmla="*/ 2750762 w 11795125"/>
              <a:gd name="connsiteY15" fmla="*/ 3538933 h 6858000"/>
              <a:gd name="connsiteX16" fmla="*/ 2034023 w 11795125"/>
              <a:gd name="connsiteY16" fmla="*/ 3537136 h 6858000"/>
              <a:gd name="connsiteX17" fmla="*/ 1922728 w 11795125"/>
              <a:gd name="connsiteY17" fmla="*/ 3474202 h 6858000"/>
              <a:gd name="connsiteX18" fmla="*/ 1563578 w 11795125"/>
              <a:gd name="connsiteY18" fmla="*/ 2852137 h 6858000"/>
              <a:gd name="connsiteX19" fmla="*/ 1563948 w 11795125"/>
              <a:gd name="connsiteY19" fmla="*/ 2722942 h 6858000"/>
              <a:gd name="connsiteX20" fmla="*/ 1921537 w 11795125"/>
              <a:gd name="connsiteY20" fmla="*/ 2102674 h 6858000"/>
              <a:gd name="connsiteX21" fmla="*/ 2031302 w 11795125"/>
              <a:gd name="connsiteY21" fmla="*/ 2039301 h 6858000"/>
              <a:gd name="connsiteX22" fmla="*/ 9343478 w 11795125"/>
              <a:gd name="connsiteY22" fmla="*/ 1795745 h 6858000"/>
              <a:gd name="connsiteX23" fmla="*/ 11620502 w 11795125"/>
              <a:gd name="connsiteY23" fmla="*/ 1797185 h 6858000"/>
              <a:gd name="connsiteX24" fmla="*/ 11795125 w 11795125"/>
              <a:gd name="connsiteY24" fmla="*/ 1797296 h 6858000"/>
              <a:gd name="connsiteX25" fmla="*/ 11795125 w 11795125"/>
              <a:gd name="connsiteY25" fmla="*/ 6858000 h 6858000"/>
              <a:gd name="connsiteX26" fmla="*/ 8996698 w 11795125"/>
              <a:gd name="connsiteY26" fmla="*/ 6858000 h 6858000"/>
              <a:gd name="connsiteX27" fmla="*/ 8963663 w 11795125"/>
              <a:gd name="connsiteY27" fmla="*/ 6815289 h 6858000"/>
              <a:gd name="connsiteX28" fmla="*/ 7707295 w 11795125"/>
              <a:gd name="connsiteY28" fmla="*/ 4639193 h 6858000"/>
              <a:gd name="connsiteX29" fmla="*/ 7708590 w 11795125"/>
              <a:gd name="connsiteY29" fmla="*/ 4187244 h 6858000"/>
              <a:gd name="connsiteX30" fmla="*/ 8959501 w 11795125"/>
              <a:gd name="connsiteY30" fmla="*/ 2017434 h 6858000"/>
              <a:gd name="connsiteX31" fmla="*/ 9343478 w 11795125"/>
              <a:gd name="connsiteY31" fmla="*/ 1795745 h 6858000"/>
              <a:gd name="connsiteX32" fmla="*/ 3102644 w 11795125"/>
              <a:gd name="connsiteY32" fmla="*/ 1739841 h 6858000"/>
              <a:gd name="connsiteX33" fmla="*/ 3385876 w 11795125"/>
              <a:gd name="connsiteY33" fmla="*/ 1740020 h 6858000"/>
              <a:gd name="connsiteX34" fmla="*/ 3430211 w 11795125"/>
              <a:gd name="connsiteY34" fmla="*/ 1765448 h 6858000"/>
              <a:gd name="connsiteX35" fmla="*/ 3572289 w 11795125"/>
              <a:gd name="connsiteY35" fmla="*/ 2011533 h 6858000"/>
              <a:gd name="connsiteX36" fmla="*/ 3571836 w 11795125"/>
              <a:gd name="connsiteY36" fmla="*/ 2062111 h 6858000"/>
              <a:gd name="connsiteX37" fmla="*/ 3430681 w 11795125"/>
              <a:gd name="connsiteY37" fmla="*/ 2308019 h 6858000"/>
              <a:gd name="connsiteX38" fmla="*/ 3387260 w 11795125"/>
              <a:gd name="connsiteY38" fmla="*/ 2333088 h 6858000"/>
              <a:gd name="connsiteX39" fmla="*/ 3103720 w 11795125"/>
              <a:gd name="connsiteY39" fmla="*/ 2332378 h 6858000"/>
              <a:gd name="connsiteX40" fmla="*/ 3059693 w 11795125"/>
              <a:gd name="connsiteY40" fmla="*/ 2307481 h 6858000"/>
              <a:gd name="connsiteX41" fmla="*/ 2917615 w 11795125"/>
              <a:gd name="connsiteY41" fmla="*/ 2061395 h 6858000"/>
              <a:gd name="connsiteX42" fmla="*/ 2917761 w 11795125"/>
              <a:gd name="connsiteY42" fmla="*/ 2010286 h 6858000"/>
              <a:gd name="connsiteX43" fmla="*/ 3059222 w 11795125"/>
              <a:gd name="connsiteY43" fmla="*/ 1764910 h 6858000"/>
              <a:gd name="connsiteX44" fmla="*/ 3102644 w 11795125"/>
              <a:gd name="connsiteY44" fmla="*/ 1739841 h 6858000"/>
              <a:gd name="connsiteX45" fmla="*/ 3522963 w 11795125"/>
              <a:gd name="connsiteY45" fmla="*/ 1598675 h 6858000"/>
              <a:gd name="connsiteX46" fmla="*/ 3625194 w 11795125"/>
              <a:gd name="connsiteY46" fmla="*/ 1598740 h 6858000"/>
              <a:gd name="connsiteX47" fmla="*/ 3641197 w 11795125"/>
              <a:gd name="connsiteY47" fmla="*/ 1607918 h 6858000"/>
              <a:gd name="connsiteX48" fmla="*/ 3692479 w 11795125"/>
              <a:gd name="connsiteY48" fmla="*/ 1696742 h 6858000"/>
              <a:gd name="connsiteX49" fmla="*/ 3692315 w 11795125"/>
              <a:gd name="connsiteY49" fmla="*/ 1714998 h 6858000"/>
              <a:gd name="connsiteX50" fmla="*/ 3641367 w 11795125"/>
              <a:gd name="connsiteY50" fmla="*/ 1803757 h 6858000"/>
              <a:gd name="connsiteX51" fmla="*/ 3625694 w 11795125"/>
              <a:gd name="connsiteY51" fmla="*/ 1812806 h 6858000"/>
              <a:gd name="connsiteX52" fmla="*/ 3523352 w 11795125"/>
              <a:gd name="connsiteY52" fmla="*/ 1812549 h 6858000"/>
              <a:gd name="connsiteX53" fmla="*/ 3507459 w 11795125"/>
              <a:gd name="connsiteY53" fmla="*/ 1803563 h 6858000"/>
              <a:gd name="connsiteX54" fmla="*/ 3456177 w 11795125"/>
              <a:gd name="connsiteY54" fmla="*/ 1714739 h 6858000"/>
              <a:gd name="connsiteX55" fmla="*/ 3456230 w 11795125"/>
              <a:gd name="connsiteY55" fmla="*/ 1696292 h 6858000"/>
              <a:gd name="connsiteX56" fmla="*/ 3507290 w 11795125"/>
              <a:gd name="connsiteY56" fmla="*/ 1607724 h 6858000"/>
              <a:gd name="connsiteX57" fmla="*/ 3522963 w 11795125"/>
              <a:gd name="connsiteY57" fmla="*/ 1598675 h 6858000"/>
              <a:gd name="connsiteX58" fmla="*/ 4199803 w 11795125"/>
              <a:gd name="connsiteY58" fmla="*/ 1370724 h 6858000"/>
              <a:gd name="connsiteX59" fmla="*/ 4537019 w 11795125"/>
              <a:gd name="connsiteY59" fmla="*/ 1370938 h 6858000"/>
              <a:gd name="connsiteX60" fmla="*/ 4589804 w 11795125"/>
              <a:gd name="connsiteY60" fmla="*/ 1401211 h 6858000"/>
              <a:gd name="connsiteX61" fmla="*/ 4758963 w 11795125"/>
              <a:gd name="connsiteY61" fmla="*/ 1694203 h 6858000"/>
              <a:gd name="connsiteX62" fmla="*/ 4758423 w 11795125"/>
              <a:gd name="connsiteY62" fmla="*/ 1754421 h 6858000"/>
              <a:gd name="connsiteX63" fmla="*/ 4590365 w 11795125"/>
              <a:gd name="connsiteY63" fmla="*/ 2047199 h 6858000"/>
              <a:gd name="connsiteX64" fmla="*/ 4538665 w 11795125"/>
              <a:gd name="connsiteY64" fmla="*/ 2077046 h 6858000"/>
              <a:gd name="connsiteX65" fmla="*/ 4201084 w 11795125"/>
              <a:gd name="connsiteY65" fmla="*/ 2076201 h 6858000"/>
              <a:gd name="connsiteX66" fmla="*/ 4148664 w 11795125"/>
              <a:gd name="connsiteY66" fmla="*/ 2046559 h 6858000"/>
              <a:gd name="connsiteX67" fmla="*/ 3979505 w 11795125"/>
              <a:gd name="connsiteY67" fmla="*/ 1753567 h 6858000"/>
              <a:gd name="connsiteX68" fmla="*/ 3979680 w 11795125"/>
              <a:gd name="connsiteY68" fmla="*/ 1692718 h 6858000"/>
              <a:gd name="connsiteX69" fmla="*/ 4148104 w 11795125"/>
              <a:gd name="connsiteY69" fmla="*/ 1400573 h 6858000"/>
              <a:gd name="connsiteX70" fmla="*/ 4199803 w 11795125"/>
              <a:gd name="connsiteY70" fmla="*/ 1370724 h 6858000"/>
              <a:gd name="connsiteX71" fmla="*/ 3525946 w 11795125"/>
              <a:gd name="connsiteY71" fmla="*/ 1141304 h 6858000"/>
              <a:gd name="connsiteX72" fmla="*/ 3719554 w 11795125"/>
              <a:gd name="connsiteY72" fmla="*/ 1141427 h 6858000"/>
              <a:gd name="connsiteX73" fmla="*/ 3749860 w 11795125"/>
              <a:gd name="connsiteY73" fmla="*/ 1158808 h 6858000"/>
              <a:gd name="connsiteX74" fmla="*/ 3846980 w 11795125"/>
              <a:gd name="connsiteY74" fmla="*/ 1327024 h 6858000"/>
              <a:gd name="connsiteX75" fmla="*/ 3846670 w 11795125"/>
              <a:gd name="connsiteY75" fmla="*/ 1361598 h 6858000"/>
              <a:gd name="connsiteX76" fmla="*/ 3750182 w 11795125"/>
              <a:gd name="connsiteY76" fmla="*/ 1529691 h 6858000"/>
              <a:gd name="connsiteX77" fmla="*/ 3720499 w 11795125"/>
              <a:gd name="connsiteY77" fmla="*/ 1546828 h 6858000"/>
              <a:gd name="connsiteX78" fmla="*/ 3526682 w 11795125"/>
              <a:gd name="connsiteY78" fmla="*/ 1546343 h 6858000"/>
              <a:gd name="connsiteX79" fmla="*/ 3496586 w 11795125"/>
              <a:gd name="connsiteY79" fmla="*/ 1529324 h 6858000"/>
              <a:gd name="connsiteX80" fmla="*/ 3399466 w 11795125"/>
              <a:gd name="connsiteY80" fmla="*/ 1361108 h 6858000"/>
              <a:gd name="connsiteX81" fmla="*/ 3399566 w 11795125"/>
              <a:gd name="connsiteY81" fmla="*/ 1326172 h 6858000"/>
              <a:gd name="connsiteX82" fmla="*/ 3496264 w 11795125"/>
              <a:gd name="connsiteY82" fmla="*/ 1158441 h 6858000"/>
              <a:gd name="connsiteX83" fmla="*/ 3525946 w 11795125"/>
              <a:gd name="connsiteY83" fmla="*/ 1141304 h 6858000"/>
              <a:gd name="connsiteX84" fmla="*/ 3955878 w 11795125"/>
              <a:gd name="connsiteY84" fmla="*/ 173494 h 6858000"/>
              <a:gd name="connsiteX85" fmla="*/ 4500068 w 11795125"/>
              <a:gd name="connsiteY85" fmla="*/ 173838 h 6858000"/>
              <a:gd name="connsiteX86" fmla="*/ 4585252 w 11795125"/>
              <a:gd name="connsiteY86" fmla="*/ 222694 h 6858000"/>
              <a:gd name="connsiteX87" fmla="*/ 4858234 w 11795125"/>
              <a:gd name="connsiteY87" fmla="*/ 695514 h 6858000"/>
              <a:gd name="connsiteX88" fmla="*/ 4857363 w 11795125"/>
              <a:gd name="connsiteY88" fmla="*/ 792690 h 6858000"/>
              <a:gd name="connsiteX89" fmla="*/ 4586156 w 11795125"/>
              <a:gd name="connsiteY89" fmla="*/ 1265167 h 6858000"/>
              <a:gd name="connsiteX90" fmla="*/ 4502727 w 11795125"/>
              <a:gd name="connsiteY90" fmla="*/ 1313334 h 6858000"/>
              <a:gd name="connsiteX91" fmla="*/ 3957947 w 11795125"/>
              <a:gd name="connsiteY91" fmla="*/ 1311968 h 6858000"/>
              <a:gd name="connsiteX92" fmla="*/ 3873354 w 11795125"/>
              <a:gd name="connsiteY92" fmla="*/ 1264134 h 6858000"/>
              <a:gd name="connsiteX93" fmla="*/ 3600372 w 11795125"/>
              <a:gd name="connsiteY93" fmla="*/ 791315 h 6858000"/>
              <a:gd name="connsiteX94" fmla="*/ 3600653 w 11795125"/>
              <a:gd name="connsiteY94" fmla="*/ 693116 h 6858000"/>
              <a:gd name="connsiteX95" fmla="*/ 3872449 w 11795125"/>
              <a:gd name="connsiteY95" fmla="*/ 221662 h 6858000"/>
              <a:gd name="connsiteX96" fmla="*/ 3955878 w 11795125"/>
              <a:gd name="connsiteY96" fmla="*/ 173494 h 6858000"/>
              <a:gd name="connsiteX97" fmla="*/ 3852283 w 11795125"/>
              <a:gd name="connsiteY97" fmla="*/ 0 h 6858000"/>
              <a:gd name="connsiteX98" fmla="*/ 6130031 w 11795125"/>
              <a:gd name="connsiteY98" fmla="*/ 0 h 6858000"/>
              <a:gd name="connsiteX99" fmla="*/ 6102465 w 11795125"/>
              <a:gd name="connsiteY99" fmla="*/ 36730 h 6858000"/>
              <a:gd name="connsiteX100" fmla="*/ 5879948 w 11795125"/>
              <a:gd name="connsiteY100" fmla="*/ 127724 h 6858000"/>
              <a:gd name="connsiteX101" fmla="*/ 4102884 w 11795125"/>
              <a:gd name="connsiteY101" fmla="*/ 123270 h 6858000"/>
              <a:gd name="connsiteX102" fmla="*/ 3877665 w 11795125"/>
              <a:gd name="connsiteY102" fmla="*/ 32818 h 6858000"/>
              <a:gd name="connsiteX103" fmla="*/ 0 w 11795125"/>
              <a:gd name="connsiteY103" fmla="*/ 0 h 6858000"/>
              <a:gd name="connsiteX104" fmla="*/ 3781476 w 11795125"/>
              <a:gd name="connsiteY104" fmla="*/ 0 h 6858000"/>
              <a:gd name="connsiteX105" fmla="*/ 3800985 w 11795125"/>
              <a:gd name="connsiteY105" fmla="*/ 47617 h 6858000"/>
              <a:gd name="connsiteX106" fmla="*/ 3766711 w 11795125"/>
              <a:gd name="connsiteY106" fmla="*/ 287889 h 6858000"/>
              <a:gd name="connsiteX107" fmla="*/ 2882037 w 11795125"/>
              <a:gd name="connsiteY107" fmla="*/ 1829098 h 6858000"/>
              <a:gd name="connsiteX108" fmla="*/ 2609888 w 11795125"/>
              <a:gd name="connsiteY108" fmla="*/ 1986223 h 6858000"/>
              <a:gd name="connsiteX109" fmla="*/ 832823 w 11795125"/>
              <a:gd name="connsiteY109" fmla="*/ 1981768 h 6858000"/>
              <a:gd name="connsiteX110" fmla="*/ 556879 w 11795125"/>
              <a:gd name="connsiteY110" fmla="*/ 1825733 h 6858000"/>
              <a:gd name="connsiteX111" fmla="*/ 79254 w 11795125"/>
              <a:gd name="connsiteY111" fmla="*/ 998462 h 6858000"/>
              <a:gd name="connsiteX112" fmla="*/ 0 w 11795125"/>
              <a:gd name="connsiteY112" fmla="*/ 86119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11795125" h="6858000">
                <a:moveTo>
                  <a:pt x="4729712" y="4417922"/>
                </a:moveTo>
                <a:cubicBezTo>
                  <a:pt x="4729712" y="4417922"/>
                  <a:pt x="4729712" y="4417922"/>
                  <a:pt x="7234278" y="4419507"/>
                </a:cubicBezTo>
                <a:cubicBezTo>
                  <a:pt x="7396730" y="4419716"/>
                  <a:pt x="7544918" y="4503359"/>
                  <a:pt x="7626325" y="4644358"/>
                </a:cubicBezTo>
                <a:cubicBezTo>
                  <a:pt x="7626325" y="4644358"/>
                  <a:pt x="7626325" y="4644358"/>
                  <a:pt x="8882694" y="6820455"/>
                </a:cubicBezTo>
                <a:lnTo>
                  <a:pt x="8898077" y="6858000"/>
                </a:lnTo>
                <a:lnTo>
                  <a:pt x="3070863" y="6858000"/>
                </a:lnTo>
                <a:lnTo>
                  <a:pt x="3094823" y="6809422"/>
                </a:lnTo>
                <a:cubicBezTo>
                  <a:pt x="3094823" y="6809422"/>
                  <a:pt x="3094823" y="6809422"/>
                  <a:pt x="4345735" y="4639611"/>
                </a:cubicBezTo>
                <a:cubicBezTo>
                  <a:pt x="4422097" y="4501523"/>
                  <a:pt x="4571941" y="4415010"/>
                  <a:pt x="4729712" y="4417922"/>
                </a:cubicBezTo>
                <a:close/>
                <a:moveTo>
                  <a:pt x="2031302" y="2039301"/>
                </a:moveTo>
                <a:cubicBezTo>
                  <a:pt x="2031302" y="2039301"/>
                  <a:pt x="2031302" y="2039301"/>
                  <a:pt x="2747265" y="2039754"/>
                </a:cubicBezTo>
                <a:cubicBezTo>
                  <a:pt x="2793703" y="2039814"/>
                  <a:pt x="2836066" y="2063724"/>
                  <a:pt x="2859337" y="2104031"/>
                </a:cubicBezTo>
                <a:cubicBezTo>
                  <a:pt x="2859337" y="2104031"/>
                  <a:pt x="2859337" y="2104031"/>
                  <a:pt x="3218486" y="2726096"/>
                </a:cubicBezTo>
                <a:cubicBezTo>
                  <a:pt x="3240981" y="2765058"/>
                  <a:pt x="3241283" y="2815045"/>
                  <a:pt x="3217340" y="2853948"/>
                </a:cubicBezTo>
                <a:cubicBezTo>
                  <a:pt x="3217340" y="2853948"/>
                  <a:pt x="3217340" y="2853948"/>
                  <a:pt x="2860527" y="3475560"/>
                </a:cubicBezTo>
                <a:cubicBezTo>
                  <a:pt x="2838697" y="3515034"/>
                  <a:pt x="2795862" y="3539765"/>
                  <a:pt x="2750762" y="3538933"/>
                </a:cubicBezTo>
                <a:cubicBezTo>
                  <a:pt x="2750762" y="3538933"/>
                  <a:pt x="2750762" y="3538933"/>
                  <a:pt x="2034023" y="3537136"/>
                </a:cubicBezTo>
                <a:cubicBezTo>
                  <a:pt x="1988359" y="3538420"/>
                  <a:pt x="1945223" y="3513165"/>
                  <a:pt x="1922728" y="3474202"/>
                </a:cubicBezTo>
                <a:cubicBezTo>
                  <a:pt x="1922728" y="3474202"/>
                  <a:pt x="1922728" y="3474202"/>
                  <a:pt x="1563578" y="2852137"/>
                </a:cubicBezTo>
                <a:cubicBezTo>
                  <a:pt x="1540307" y="2811831"/>
                  <a:pt x="1540780" y="2763190"/>
                  <a:pt x="1563948" y="2722942"/>
                </a:cubicBezTo>
                <a:cubicBezTo>
                  <a:pt x="1563948" y="2722942"/>
                  <a:pt x="1563948" y="2722942"/>
                  <a:pt x="1921537" y="2102674"/>
                </a:cubicBezTo>
                <a:cubicBezTo>
                  <a:pt x="1943366" y="2063199"/>
                  <a:pt x="1986202" y="2038468"/>
                  <a:pt x="2031302" y="2039301"/>
                </a:cubicBezTo>
                <a:close/>
                <a:moveTo>
                  <a:pt x="9343478" y="1795745"/>
                </a:moveTo>
                <a:cubicBezTo>
                  <a:pt x="9343478" y="1795745"/>
                  <a:pt x="9343478" y="1795745"/>
                  <a:pt x="11620502" y="1797185"/>
                </a:cubicBezTo>
                <a:lnTo>
                  <a:pt x="11795125" y="1797296"/>
                </a:lnTo>
                <a:lnTo>
                  <a:pt x="11795125" y="6858000"/>
                </a:lnTo>
                <a:lnTo>
                  <a:pt x="8996698" y="6858000"/>
                </a:lnTo>
                <a:lnTo>
                  <a:pt x="8963663" y="6815289"/>
                </a:lnTo>
                <a:cubicBezTo>
                  <a:pt x="8963663" y="6815289"/>
                  <a:pt x="8963663" y="6815289"/>
                  <a:pt x="7707295" y="4639193"/>
                </a:cubicBezTo>
                <a:cubicBezTo>
                  <a:pt x="7625888" y="4498193"/>
                  <a:pt x="7627546" y="4328036"/>
                  <a:pt x="7708590" y="4187244"/>
                </a:cubicBezTo>
                <a:cubicBezTo>
                  <a:pt x="7708590" y="4187244"/>
                  <a:pt x="7708590" y="4187244"/>
                  <a:pt x="8959501" y="2017434"/>
                </a:cubicBezTo>
                <a:cubicBezTo>
                  <a:pt x="9035863" y="1879345"/>
                  <a:pt x="9185707" y="1792833"/>
                  <a:pt x="9343478" y="1795745"/>
                </a:cubicBezTo>
                <a:close/>
                <a:moveTo>
                  <a:pt x="3102644" y="1739841"/>
                </a:moveTo>
                <a:cubicBezTo>
                  <a:pt x="3102644" y="1739841"/>
                  <a:pt x="3102644" y="1739841"/>
                  <a:pt x="3385876" y="1740020"/>
                </a:cubicBezTo>
                <a:cubicBezTo>
                  <a:pt x="3404247" y="1740043"/>
                  <a:pt x="3421005" y="1749503"/>
                  <a:pt x="3430211" y="1765448"/>
                </a:cubicBezTo>
                <a:cubicBezTo>
                  <a:pt x="3430211" y="1765448"/>
                  <a:pt x="3430211" y="1765448"/>
                  <a:pt x="3572289" y="2011533"/>
                </a:cubicBezTo>
                <a:cubicBezTo>
                  <a:pt x="3581188" y="2026948"/>
                  <a:pt x="3581308" y="2046721"/>
                  <a:pt x="3571836" y="2062111"/>
                </a:cubicBezTo>
                <a:cubicBezTo>
                  <a:pt x="3571836" y="2062111"/>
                  <a:pt x="3571836" y="2062111"/>
                  <a:pt x="3430681" y="2308019"/>
                </a:cubicBezTo>
                <a:cubicBezTo>
                  <a:pt x="3422046" y="2323634"/>
                  <a:pt x="3405101" y="2333418"/>
                  <a:pt x="3387260" y="2333088"/>
                </a:cubicBezTo>
                <a:cubicBezTo>
                  <a:pt x="3387260" y="2333088"/>
                  <a:pt x="3387260" y="2333088"/>
                  <a:pt x="3103720" y="2332378"/>
                </a:cubicBezTo>
                <a:cubicBezTo>
                  <a:pt x="3085656" y="2332886"/>
                  <a:pt x="3068592" y="2322895"/>
                  <a:pt x="3059693" y="2307481"/>
                </a:cubicBezTo>
                <a:cubicBezTo>
                  <a:pt x="3059693" y="2307481"/>
                  <a:pt x="3059693" y="2307481"/>
                  <a:pt x="2917615" y="2061395"/>
                </a:cubicBezTo>
                <a:cubicBezTo>
                  <a:pt x="2908409" y="2045450"/>
                  <a:pt x="2908596" y="2026208"/>
                  <a:pt x="2917761" y="2010286"/>
                </a:cubicBezTo>
                <a:cubicBezTo>
                  <a:pt x="2917761" y="2010286"/>
                  <a:pt x="2917761" y="2010286"/>
                  <a:pt x="3059222" y="1764910"/>
                </a:cubicBezTo>
                <a:cubicBezTo>
                  <a:pt x="3067857" y="1749295"/>
                  <a:pt x="3084803" y="1739511"/>
                  <a:pt x="3102644" y="1739841"/>
                </a:cubicBezTo>
                <a:close/>
                <a:moveTo>
                  <a:pt x="3522963" y="1598675"/>
                </a:moveTo>
                <a:cubicBezTo>
                  <a:pt x="3522963" y="1598675"/>
                  <a:pt x="3522963" y="1598675"/>
                  <a:pt x="3625194" y="1598740"/>
                </a:cubicBezTo>
                <a:cubicBezTo>
                  <a:pt x="3631826" y="1598748"/>
                  <a:pt x="3637874" y="1602162"/>
                  <a:pt x="3641197" y="1607918"/>
                </a:cubicBezTo>
                <a:cubicBezTo>
                  <a:pt x="3641197" y="1607918"/>
                  <a:pt x="3641197" y="1607918"/>
                  <a:pt x="3692479" y="1696742"/>
                </a:cubicBezTo>
                <a:cubicBezTo>
                  <a:pt x="3695691" y="1702305"/>
                  <a:pt x="3695735" y="1709443"/>
                  <a:pt x="3692315" y="1714998"/>
                </a:cubicBezTo>
                <a:cubicBezTo>
                  <a:pt x="3692315" y="1714998"/>
                  <a:pt x="3692315" y="1714998"/>
                  <a:pt x="3641367" y="1803757"/>
                </a:cubicBezTo>
                <a:cubicBezTo>
                  <a:pt x="3638250" y="1809393"/>
                  <a:pt x="3632134" y="1812924"/>
                  <a:pt x="3625694" y="1812806"/>
                </a:cubicBezTo>
                <a:cubicBezTo>
                  <a:pt x="3625694" y="1812806"/>
                  <a:pt x="3625694" y="1812806"/>
                  <a:pt x="3523352" y="1812549"/>
                </a:cubicBezTo>
                <a:cubicBezTo>
                  <a:pt x="3516832" y="1812733"/>
                  <a:pt x="3510671" y="1809127"/>
                  <a:pt x="3507459" y="1803563"/>
                </a:cubicBezTo>
                <a:cubicBezTo>
                  <a:pt x="3507459" y="1803563"/>
                  <a:pt x="3507459" y="1803563"/>
                  <a:pt x="3456177" y="1714739"/>
                </a:cubicBezTo>
                <a:cubicBezTo>
                  <a:pt x="3452854" y="1708984"/>
                  <a:pt x="3452922" y="1702038"/>
                  <a:pt x="3456230" y="1696292"/>
                </a:cubicBezTo>
                <a:cubicBezTo>
                  <a:pt x="3456230" y="1696292"/>
                  <a:pt x="3456230" y="1696292"/>
                  <a:pt x="3507290" y="1607724"/>
                </a:cubicBezTo>
                <a:cubicBezTo>
                  <a:pt x="3510406" y="1602087"/>
                  <a:pt x="3516523" y="1598556"/>
                  <a:pt x="3522963" y="1598675"/>
                </a:cubicBezTo>
                <a:close/>
                <a:moveTo>
                  <a:pt x="4199803" y="1370724"/>
                </a:moveTo>
                <a:cubicBezTo>
                  <a:pt x="4199803" y="1370724"/>
                  <a:pt x="4199803" y="1370724"/>
                  <a:pt x="4537019" y="1370938"/>
                </a:cubicBezTo>
                <a:cubicBezTo>
                  <a:pt x="4558892" y="1370965"/>
                  <a:pt x="4578843" y="1382227"/>
                  <a:pt x="4589804" y="1401211"/>
                </a:cubicBezTo>
                <a:cubicBezTo>
                  <a:pt x="4589804" y="1401211"/>
                  <a:pt x="4589804" y="1401211"/>
                  <a:pt x="4758963" y="1694203"/>
                </a:cubicBezTo>
                <a:cubicBezTo>
                  <a:pt x="4769558" y="1712554"/>
                  <a:pt x="4769700" y="1736097"/>
                  <a:pt x="4758423" y="1754421"/>
                </a:cubicBezTo>
                <a:cubicBezTo>
                  <a:pt x="4758423" y="1754421"/>
                  <a:pt x="4758423" y="1754421"/>
                  <a:pt x="4590365" y="2047199"/>
                </a:cubicBezTo>
                <a:cubicBezTo>
                  <a:pt x="4580083" y="2065790"/>
                  <a:pt x="4559908" y="2077438"/>
                  <a:pt x="4538665" y="2077046"/>
                </a:cubicBezTo>
                <a:cubicBezTo>
                  <a:pt x="4538665" y="2077046"/>
                  <a:pt x="4538665" y="2077046"/>
                  <a:pt x="4201084" y="2076201"/>
                </a:cubicBezTo>
                <a:cubicBezTo>
                  <a:pt x="4179577" y="2076805"/>
                  <a:pt x="4159259" y="2064910"/>
                  <a:pt x="4148664" y="2046559"/>
                </a:cubicBezTo>
                <a:cubicBezTo>
                  <a:pt x="4148664" y="2046559"/>
                  <a:pt x="4148664" y="2046559"/>
                  <a:pt x="3979505" y="1753567"/>
                </a:cubicBezTo>
                <a:cubicBezTo>
                  <a:pt x="3968545" y="1734583"/>
                  <a:pt x="3968768" y="1711673"/>
                  <a:pt x="3979680" y="1692718"/>
                </a:cubicBezTo>
                <a:cubicBezTo>
                  <a:pt x="3979680" y="1692718"/>
                  <a:pt x="3979680" y="1692718"/>
                  <a:pt x="4148104" y="1400573"/>
                </a:cubicBezTo>
                <a:cubicBezTo>
                  <a:pt x="4158385" y="1381980"/>
                  <a:pt x="4178560" y="1370332"/>
                  <a:pt x="4199803" y="1370724"/>
                </a:cubicBezTo>
                <a:close/>
                <a:moveTo>
                  <a:pt x="3525946" y="1141304"/>
                </a:moveTo>
                <a:cubicBezTo>
                  <a:pt x="3525946" y="1141304"/>
                  <a:pt x="3525946" y="1141304"/>
                  <a:pt x="3719554" y="1141427"/>
                </a:cubicBezTo>
                <a:cubicBezTo>
                  <a:pt x="3732112" y="1141443"/>
                  <a:pt x="3743567" y="1147909"/>
                  <a:pt x="3749860" y="1158808"/>
                </a:cubicBezTo>
                <a:cubicBezTo>
                  <a:pt x="3749860" y="1158808"/>
                  <a:pt x="3749860" y="1158808"/>
                  <a:pt x="3846980" y="1327024"/>
                </a:cubicBezTo>
                <a:cubicBezTo>
                  <a:pt x="3853063" y="1337561"/>
                  <a:pt x="3853144" y="1351077"/>
                  <a:pt x="3846670" y="1361598"/>
                </a:cubicBezTo>
                <a:cubicBezTo>
                  <a:pt x="3846670" y="1361598"/>
                  <a:pt x="3846670" y="1361598"/>
                  <a:pt x="3750182" y="1529691"/>
                </a:cubicBezTo>
                <a:cubicBezTo>
                  <a:pt x="3744279" y="1540366"/>
                  <a:pt x="3732695" y="1547054"/>
                  <a:pt x="3720499" y="1546828"/>
                </a:cubicBezTo>
                <a:cubicBezTo>
                  <a:pt x="3720499" y="1546828"/>
                  <a:pt x="3720499" y="1546828"/>
                  <a:pt x="3526682" y="1546343"/>
                </a:cubicBezTo>
                <a:cubicBezTo>
                  <a:pt x="3514334" y="1546689"/>
                  <a:pt x="3502669" y="1539861"/>
                  <a:pt x="3496586" y="1529324"/>
                </a:cubicBezTo>
                <a:cubicBezTo>
                  <a:pt x="3496586" y="1529324"/>
                  <a:pt x="3496586" y="1529324"/>
                  <a:pt x="3399466" y="1361108"/>
                </a:cubicBezTo>
                <a:cubicBezTo>
                  <a:pt x="3393173" y="1350208"/>
                  <a:pt x="3393302" y="1337055"/>
                  <a:pt x="3399566" y="1326172"/>
                </a:cubicBezTo>
                <a:cubicBezTo>
                  <a:pt x="3399566" y="1326172"/>
                  <a:pt x="3399566" y="1326172"/>
                  <a:pt x="3496264" y="1158441"/>
                </a:cubicBezTo>
                <a:cubicBezTo>
                  <a:pt x="3502167" y="1147767"/>
                  <a:pt x="3513750" y="1141079"/>
                  <a:pt x="3525946" y="1141304"/>
                </a:cubicBezTo>
                <a:close/>
                <a:moveTo>
                  <a:pt x="3955878" y="173494"/>
                </a:moveTo>
                <a:cubicBezTo>
                  <a:pt x="3955878" y="173494"/>
                  <a:pt x="3955878" y="173494"/>
                  <a:pt x="4500068" y="173838"/>
                </a:cubicBezTo>
                <a:cubicBezTo>
                  <a:pt x="4535365" y="173884"/>
                  <a:pt x="4567564" y="192057"/>
                  <a:pt x="4585252" y="222694"/>
                </a:cubicBezTo>
                <a:cubicBezTo>
                  <a:pt x="4585252" y="222694"/>
                  <a:pt x="4585252" y="222694"/>
                  <a:pt x="4858234" y="695514"/>
                </a:cubicBezTo>
                <a:cubicBezTo>
                  <a:pt x="4875332" y="725128"/>
                  <a:pt x="4875562" y="763121"/>
                  <a:pt x="4857363" y="792690"/>
                </a:cubicBezTo>
                <a:cubicBezTo>
                  <a:pt x="4857363" y="792690"/>
                  <a:pt x="4857363" y="792690"/>
                  <a:pt x="4586156" y="1265167"/>
                </a:cubicBezTo>
                <a:cubicBezTo>
                  <a:pt x="4569564" y="1295169"/>
                  <a:pt x="4537006" y="1313967"/>
                  <a:pt x="4502727" y="1313334"/>
                </a:cubicBezTo>
                <a:cubicBezTo>
                  <a:pt x="4502727" y="1313334"/>
                  <a:pt x="4502727" y="1313334"/>
                  <a:pt x="3957947" y="1311968"/>
                </a:cubicBezTo>
                <a:cubicBezTo>
                  <a:pt x="3923239" y="1312944"/>
                  <a:pt x="3890452" y="1293749"/>
                  <a:pt x="3873354" y="1264134"/>
                </a:cubicBezTo>
                <a:cubicBezTo>
                  <a:pt x="3873354" y="1264134"/>
                  <a:pt x="3873354" y="1264134"/>
                  <a:pt x="3600372" y="791315"/>
                </a:cubicBezTo>
                <a:cubicBezTo>
                  <a:pt x="3582684" y="760678"/>
                  <a:pt x="3583043" y="723707"/>
                  <a:pt x="3600653" y="693116"/>
                </a:cubicBezTo>
                <a:cubicBezTo>
                  <a:pt x="3600653" y="693116"/>
                  <a:pt x="3600653" y="693116"/>
                  <a:pt x="3872449" y="221662"/>
                </a:cubicBezTo>
                <a:cubicBezTo>
                  <a:pt x="3889041" y="191658"/>
                  <a:pt x="3921599" y="172861"/>
                  <a:pt x="3955878" y="173494"/>
                </a:cubicBezTo>
                <a:close/>
                <a:moveTo>
                  <a:pt x="3852283" y="0"/>
                </a:moveTo>
                <a:lnTo>
                  <a:pt x="6130031" y="0"/>
                </a:lnTo>
                <a:lnTo>
                  <a:pt x="6102465" y="36730"/>
                </a:lnTo>
                <a:cubicBezTo>
                  <a:pt x="6044520" y="95168"/>
                  <a:pt x="5963814" y="129272"/>
                  <a:pt x="5879948" y="127724"/>
                </a:cubicBezTo>
                <a:cubicBezTo>
                  <a:pt x="5879948" y="127724"/>
                  <a:pt x="5879948" y="127724"/>
                  <a:pt x="4102884" y="123270"/>
                </a:cubicBezTo>
                <a:cubicBezTo>
                  <a:pt x="4017972" y="125657"/>
                  <a:pt x="3936583" y="91034"/>
                  <a:pt x="3877665" y="32818"/>
                </a:cubicBezTo>
                <a:close/>
                <a:moveTo>
                  <a:pt x="0" y="0"/>
                </a:moveTo>
                <a:lnTo>
                  <a:pt x="3781476" y="0"/>
                </a:lnTo>
                <a:lnTo>
                  <a:pt x="3800985" y="47617"/>
                </a:lnTo>
                <a:cubicBezTo>
                  <a:pt x="3821943" y="127749"/>
                  <a:pt x="3811234" y="215546"/>
                  <a:pt x="3766711" y="287889"/>
                </a:cubicBezTo>
                <a:cubicBezTo>
                  <a:pt x="3766711" y="287889"/>
                  <a:pt x="3766711" y="287889"/>
                  <a:pt x="2882037" y="1829098"/>
                </a:cubicBezTo>
                <a:cubicBezTo>
                  <a:pt x="2827913" y="1926970"/>
                  <a:pt x="2721708" y="1988287"/>
                  <a:pt x="2609888" y="1986223"/>
                </a:cubicBezTo>
                <a:cubicBezTo>
                  <a:pt x="2609888" y="1986223"/>
                  <a:pt x="2609888" y="1986223"/>
                  <a:pt x="832823" y="1981768"/>
                </a:cubicBezTo>
                <a:cubicBezTo>
                  <a:pt x="719607" y="1984952"/>
                  <a:pt x="612654" y="1922338"/>
                  <a:pt x="556879" y="1825733"/>
                </a:cubicBezTo>
                <a:cubicBezTo>
                  <a:pt x="556879" y="1825733"/>
                  <a:pt x="556879" y="1825733"/>
                  <a:pt x="79254" y="998462"/>
                </a:cubicBezTo>
                <a:lnTo>
                  <a:pt x="0" y="861190"/>
                </a:lnTo>
                <a:close/>
              </a:path>
            </a:pathLst>
          </a:custGeom>
          <a:solidFill>
            <a:schemeClr val="bg1">
              <a:lumMod val="95000"/>
            </a:schemeClr>
          </a:solidFill>
        </p:spPr>
        <p:txBody>
          <a:bodyPr wrap="square" tIns="864000">
            <a:noAutofit/>
          </a:bodyPr>
          <a:lstStyle>
            <a:lvl1pPr marL="0" indent="0" algn="ctr">
              <a:buNone/>
              <a:defRPr sz="1200" i="1">
                <a:latin typeface="Times New Roman" panose="02020603050405020304" pitchFamily="18" charset="0"/>
                <a:cs typeface="Times New Roman" panose="02020603050405020304" pitchFamily="18" charset="0"/>
              </a:defRPr>
            </a:lvl1pPr>
          </a:lstStyle>
          <a:p>
            <a:r>
              <a:rPr lang="en-US" dirty="0"/>
              <a:t>Insert or Drag &amp; Drop Photo</a:t>
            </a:r>
            <a:endParaRPr lang="en-ZA" dirty="0"/>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3866117" y="1816509"/>
            <a:ext cx="4459766" cy="3146839"/>
          </a:xfrm>
          <a:prstGeom prst="roundRect">
            <a:avLst>
              <a:gd name="adj" fmla="val 2139"/>
            </a:avLst>
          </a:prstGeom>
          <a:gradFill>
            <a:gsLst>
              <a:gs pos="100000">
                <a:schemeClr val="tx1">
                  <a:lumMod val="95000"/>
                  <a:lumOff val="5000"/>
                </a:schemeClr>
              </a:gs>
              <a:gs pos="0">
                <a:schemeClr val="tx1">
                  <a:lumMod val="75000"/>
                  <a:lumOff val="25000"/>
                </a:schemeClr>
              </a:gs>
            </a:gsLst>
            <a:lin ang="10800000" scaled="0"/>
          </a:gradFill>
          <a:ln>
            <a:solidFill>
              <a:schemeClr val="bg1">
                <a:lumMod val="50000"/>
              </a:schemeClr>
            </a:solidFill>
          </a:ln>
        </p:spPr>
        <p:txBody>
          <a:bodyPr lIns="180000" tIns="288000" rIns="180000" bIns="180000" anchor="t"/>
          <a:lstStyle>
            <a:lvl1pPr algn="l">
              <a:lnSpc>
                <a:spcPts val="4000"/>
              </a:lnSpc>
              <a:defRPr sz="5000" b="1" spc="-300">
                <a:solidFill>
                  <a:schemeClr val="bg1">
                    <a:lumMod val="95000"/>
                  </a:schemeClr>
                </a:solidFill>
              </a:defRPr>
            </a:lvl1pPr>
          </a:lstStyle>
          <a:p>
            <a:r>
              <a:rPr lang="en-US" dirty="0"/>
              <a:t>Click to edit divider slide title</a:t>
            </a:r>
            <a:endParaRPr lang="en-ZA" dirty="0"/>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4048124" y="3795246"/>
            <a:ext cx="4000500" cy="997905"/>
          </a:xfrm>
          <a:noFill/>
        </p:spPr>
        <p:txBody>
          <a:bodyPr lIns="0" tIns="0" rIns="0" bIns="0"/>
          <a:lstStyle>
            <a:lvl1pPr marL="0" indent="0" algn="l">
              <a:buNone/>
              <a:defRPr sz="2100">
                <a:solidFill>
                  <a:schemeClr val="bg1">
                    <a:lumMod val="9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ZA" dirty="0"/>
          </a:p>
        </p:txBody>
      </p:sp>
      <p:sp>
        <p:nvSpPr>
          <p:cNvPr id="4" name="Footer Placeholder 3">
            <a:extLst>
              <a:ext uri="{FF2B5EF4-FFF2-40B4-BE49-F238E27FC236}">
                <a16:creationId xmlns:a16="http://schemas.microsoft.com/office/drawing/2014/main" id="{734B1E83-6080-4D35-A216-8E5C399023B2}"/>
              </a:ext>
            </a:extLst>
          </p:cNvPr>
          <p:cNvSpPr>
            <a:spLocks noGrp="1"/>
          </p:cNvSpPr>
          <p:nvPr>
            <p:ph type="ftr" sz="quarter" idx="11"/>
          </p:nvPr>
        </p:nvSpPr>
        <p:spPr/>
        <p:txBody>
          <a:bodyPr/>
          <a:lstStyle/>
          <a:p>
            <a:r>
              <a:rPr lang="en-ZA" dirty="0"/>
              <a:t>Add a footer</a:t>
            </a:r>
          </a:p>
        </p:txBody>
      </p:sp>
      <p:sp>
        <p:nvSpPr>
          <p:cNvPr id="5" name="Slide Number Placeholder 4">
            <a:extLst>
              <a:ext uri="{FF2B5EF4-FFF2-40B4-BE49-F238E27FC236}">
                <a16:creationId xmlns:a16="http://schemas.microsoft.com/office/drawing/2014/main" id="{0DE95353-8EE1-49C9-ADAC-E76BD49D222D}"/>
              </a:ext>
            </a:extLst>
          </p:cNvPr>
          <p:cNvSpPr>
            <a:spLocks noGrp="1"/>
          </p:cNvSpPr>
          <p:nvPr>
            <p:ph type="sldNum" sz="quarter" idx="12"/>
          </p:nvPr>
        </p:nvSpPr>
        <p:spPr/>
        <p:txBody>
          <a:bodyPr/>
          <a:lstStyle/>
          <a:p>
            <a:fld id="{19B51A1E-902D-48AF-9020-955120F399B6}" type="slidenum">
              <a:rPr lang="en-ZA" smtClean="0"/>
              <a:pPr/>
              <a:t>‹nº›</a:t>
            </a:fld>
            <a:endParaRPr lang="en-ZA" dirty="0"/>
          </a:p>
        </p:txBody>
      </p:sp>
    </p:spTree>
    <p:extLst>
      <p:ext uri="{BB962C8B-B14F-4D97-AF65-F5344CB8AC3E}">
        <p14:creationId xmlns:p14="http://schemas.microsoft.com/office/powerpoint/2010/main" val="622736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Photo 1">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A7D77123-FDC4-48FD-9EFB-8A84F6069060}"/>
              </a:ext>
            </a:extLst>
          </p:cNvPr>
          <p:cNvSpPr>
            <a:spLocks noGrp="1"/>
          </p:cNvSpPr>
          <p:nvPr>
            <p:ph type="pic" sz="quarter" idx="14" hasCustomPrompt="1"/>
          </p:nvPr>
        </p:nvSpPr>
        <p:spPr>
          <a:xfrm>
            <a:off x="6481149" y="1684742"/>
            <a:ext cx="4904790" cy="4333769"/>
          </a:xfrm>
          <a:custGeom>
            <a:avLst/>
            <a:gdLst>
              <a:gd name="connsiteX0" fmla="*/ 1412122 w 4904790"/>
              <a:gd name="connsiteY0" fmla="*/ 0 h 4333769"/>
              <a:gd name="connsiteX1" fmla="*/ 3492669 w 4904790"/>
              <a:gd name="connsiteY1" fmla="*/ 0 h 4333769"/>
              <a:gd name="connsiteX2" fmla="*/ 3811717 w 4904790"/>
              <a:gd name="connsiteY2" fmla="*/ 188036 h 4333769"/>
              <a:gd name="connsiteX3" fmla="*/ 4854237 w 4904790"/>
              <a:gd name="connsiteY3" fmla="*/ 1983326 h 4333769"/>
              <a:gd name="connsiteX4" fmla="*/ 4854237 w 4904790"/>
              <a:gd name="connsiteY4" fmla="*/ 2350443 h 4333769"/>
              <a:gd name="connsiteX5" fmla="*/ 3811717 w 4904790"/>
              <a:gd name="connsiteY5" fmla="*/ 4145734 h 4333769"/>
              <a:gd name="connsiteX6" fmla="*/ 3492669 w 4904790"/>
              <a:gd name="connsiteY6" fmla="*/ 4333769 h 4333769"/>
              <a:gd name="connsiteX7" fmla="*/ 1412122 w 4904790"/>
              <a:gd name="connsiteY7" fmla="*/ 4333769 h 4333769"/>
              <a:gd name="connsiteX8" fmla="*/ 1088581 w 4904790"/>
              <a:gd name="connsiteY8" fmla="*/ 4145734 h 4333769"/>
              <a:gd name="connsiteX9" fmla="*/ 50554 w 4904790"/>
              <a:gd name="connsiteY9" fmla="*/ 2350443 h 4333769"/>
              <a:gd name="connsiteX10" fmla="*/ 50554 w 4904790"/>
              <a:gd name="connsiteY10" fmla="*/ 1983326 h 4333769"/>
              <a:gd name="connsiteX11" fmla="*/ 1088581 w 4904790"/>
              <a:gd name="connsiteY11" fmla="*/ 188036 h 4333769"/>
              <a:gd name="connsiteX12" fmla="*/ 1412122 w 4904790"/>
              <a:gd name="connsiteY12" fmla="*/ 0 h 4333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04790" h="4333769">
                <a:moveTo>
                  <a:pt x="1412122" y="0"/>
                </a:moveTo>
                <a:cubicBezTo>
                  <a:pt x="1412122" y="0"/>
                  <a:pt x="1412122" y="0"/>
                  <a:pt x="3492669" y="0"/>
                </a:cubicBezTo>
                <a:cubicBezTo>
                  <a:pt x="3622985" y="0"/>
                  <a:pt x="3748806" y="71633"/>
                  <a:pt x="3811717" y="188036"/>
                </a:cubicBezTo>
                <a:cubicBezTo>
                  <a:pt x="3811717" y="188036"/>
                  <a:pt x="3811717" y="188036"/>
                  <a:pt x="4854237" y="1983326"/>
                </a:cubicBezTo>
                <a:cubicBezTo>
                  <a:pt x="4921642" y="2095252"/>
                  <a:pt x="4921642" y="2238517"/>
                  <a:pt x="4854237" y="2350443"/>
                </a:cubicBezTo>
                <a:cubicBezTo>
                  <a:pt x="4854237" y="2350443"/>
                  <a:pt x="4854237" y="2350443"/>
                  <a:pt x="3811717" y="4145734"/>
                </a:cubicBezTo>
                <a:cubicBezTo>
                  <a:pt x="3748806" y="4262137"/>
                  <a:pt x="3622985" y="4333769"/>
                  <a:pt x="3492669" y="4333769"/>
                </a:cubicBezTo>
                <a:cubicBezTo>
                  <a:pt x="3492669" y="4333769"/>
                  <a:pt x="3492669" y="4333769"/>
                  <a:pt x="1412122" y="4333769"/>
                </a:cubicBezTo>
                <a:cubicBezTo>
                  <a:pt x="1277313" y="4333769"/>
                  <a:pt x="1155985" y="4262137"/>
                  <a:pt x="1088581" y="4145734"/>
                </a:cubicBezTo>
                <a:cubicBezTo>
                  <a:pt x="1088581" y="4145734"/>
                  <a:pt x="1088581" y="4145734"/>
                  <a:pt x="50554" y="2350443"/>
                </a:cubicBezTo>
                <a:cubicBezTo>
                  <a:pt x="-16851" y="2238517"/>
                  <a:pt x="-16851" y="2095252"/>
                  <a:pt x="50554" y="1983326"/>
                </a:cubicBezTo>
                <a:cubicBezTo>
                  <a:pt x="50554" y="1983326"/>
                  <a:pt x="50554" y="1983326"/>
                  <a:pt x="1088581" y="188036"/>
                </a:cubicBezTo>
                <a:cubicBezTo>
                  <a:pt x="1155985" y="71633"/>
                  <a:pt x="1277313" y="0"/>
                  <a:pt x="1412122" y="0"/>
                </a:cubicBezTo>
                <a:close/>
              </a:path>
            </a:pathLst>
          </a:custGeom>
          <a:solidFill>
            <a:schemeClr val="bg1">
              <a:lumMod val="95000"/>
            </a:schemeClr>
          </a:solidFill>
        </p:spPr>
        <p:txBody>
          <a:bodyPr wrap="square" anchor="ctr">
            <a:noAutofit/>
          </a:bodyPr>
          <a:lstStyle>
            <a:lvl1pPr marL="0" indent="0" algn="ctr">
              <a:buNone/>
              <a:defRPr sz="1200" i="1">
                <a:latin typeface="Times New Roman" panose="02020603050405020304" pitchFamily="18" charset="0"/>
                <a:cs typeface="Times New Roman" panose="02020603050405020304" pitchFamily="18" charset="0"/>
              </a:defRPr>
            </a:lvl1pPr>
          </a:lstStyle>
          <a:p>
            <a:r>
              <a:rPr lang="en-ZA" dirty="0"/>
              <a:t>Insert or Drag &amp; Drop your photo</a:t>
            </a:r>
          </a:p>
        </p:txBody>
      </p:sp>
      <p:sp>
        <p:nvSpPr>
          <p:cNvPr id="2" name="Title 1">
            <a:extLst>
              <a:ext uri="{FF2B5EF4-FFF2-40B4-BE49-F238E27FC236}">
                <a16:creationId xmlns:a16="http://schemas.microsoft.com/office/drawing/2014/main" id="{40EE479C-D1F6-4BAC-80D2-90EF74E3261A}"/>
              </a:ext>
            </a:extLst>
          </p:cNvPr>
          <p:cNvSpPr>
            <a:spLocks noGrp="1"/>
          </p:cNvSpPr>
          <p:nvPr>
            <p:ph type="title" hasCustomPrompt="1"/>
          </p:nvPr>
        </p:nvSpPr>
        <p:spPr>
          <a:xfrm>
            <a:off x="432000" y="432000"/>
            <a:ext cx="5472000" cy="432000"/>
          </a:xfrm>
        </p:spPr>
        <p:txBody>
          <a:bodyPr/>
          <a:lstStyle>
            <a:lvl1pPr>
              <a:defRPr>
                <a:solidFill>
                  <a:schemeClr val="tx1">
                    <a:lumMod val="75000"/>
                    <a:lumOff val="25000"/>
                  </a:schemeClr>
                </a:solidFill>
              </a:defRPr>
            </a:lvl1pPr>
          </a:lstStyle>
          <a:p>
            <a:r>
              <a:rPr lang="en-US" dirty="0"/>
              <a:t>Click to edit page title</a:t>
            </a:r>
            <a:endParaRPr lang="en-ZA" dirty="0"/>
          </a:p>
        </p:txBody>
      </p:sp>
      <p:sp>
        <p:nvSpPr>
          <p:cNvPr id="10" name="Subtitle 2">
            <a:extLst>
              <a:ext uri="{FF2B5EF4-FFF2-40B4-BE49-F238E27FC236}">
                <a16:creationId xmlns:a16="http://schemas.microsoft.com/office/drawing/2014/main" id="{3FAEED1D-0E66-4F74-9455-675F5CB7EAD4}"/>
              </a:ext>
            </a:extLst>
          </p:cNvPr>
          <p:cNvSpPr>
            <a:spLocks noGrp="1"/>
          </p:cNvSpPr>
          <p:nvPr>
            <p:ph type="body" sz="quarter" idx="32" hasCustomPrompt="1"/>
          </p:nvPr>
        </p:nvSpPr>
        <p:spPr>
          <a:xfrm>
            <a:off x="431801" y="1008000"/>
            <a:ext cx="5472000"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Subtitle</a:t>
            </a:r>
            <a:endParaRPr lang="en-ZA" dirty="0"/>
          </a:p>
        </p:txBody>
      </p:sp>
      <p:sp>
        <p:nvSpPr>
          <p:cNvPr id="3" name="Content Placeholder 2">
            <a:extLst>
              <a:ext uri="{FF2B5EF4-FFF2-40B4-BE49-F238E27FC236}">
                <a16:creationId xmlns:a16="http://schemas.microsoft.com/office/drawing/2014/main" id="{A22238F2-C6EC-476F-8371-119AECBA5622}"/>
              </a:ext>
            </a:extLst>
          </p:cNvPr>
          <p:cNvSpPr>
            <a:spLocks noGrp="1"/>
          </p:cNvSpPr>
          <p:nvPr>
            <p:ph sz="half" idx="1"/>
          </p:nvPr>
        </p:nvSpPr>
        <p:spPr>
          <a:xfrm>
            <a:off x="432000" y="1511566"/>
            <a:ext cx="5472000" cy="4680434"/>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ZA" dirty="0"/>
              <a:t>Add a footer</a:t>
            </a:r>
          </a:p>
        </p:txBody>
      </p:sp>
      <p:sp>
        <p:nvSpPr>
          <p:cNvPr id="5" name="Slide Number Placeholder 4">
            <a:extLst>
              <a:ext uri="{FF2B5EF4-FFF2-40B4-BE49-F238E27FC236}">
                <a16:creationId xmlns:a16="http://schemas.microsoft.com/office/drawing/2014/main" id="{0505ED12-A431-4761-87A4-F05164BE0221}"/>
              </a:ext>
            </a:extLst>
          </p:cNvPr>
          <p:cNvSpPr>
            <a:spLocks noGrp="1"/>
          </p:cNvSpPr>
          <p:nvPr>
            <p:ph type="sldNum" sz="quarter" idx="33"/>
          </p:nvPr>
        </p:nvSpPr>
        <p:spPr/>
        <p:txBody>
          <a:bodyPr/>
          <a:lstStyle/>
          <a:p>
            <a:fld id="{19B51A1E-902D-48AF-9020-955120F399B6}" type="slidenum">
              <a:rPr lang="en-ZA" smtClean="0"/>
              <a:pPr/>
              <a:t>‹nº›</a:t>
            </a:fld>
            <a:endParaRPr lang="en-ZA" dirty="0"/>
          </a:p>
        </p:txBody>
      </p:sp>
    </p:spTree>
    <p:extLst>
      <p:ext uri="{BB962C8B-B14F-4D97-AF65-F5344CB8AC3E}">
        <p14:creationId xmlns:p14="http://schemas.microsoft.com/office/powerpoint/2010/main" val="13501039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 Photo 2">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C64B33BB-8F3A-42CE-BBDA-D08AA3266737}"/>
              </a:ext>
            </a:extLst>
          </p:cNvPr>
          <p:cNvSpPr>
            <a:spLocks noGrp="1"/>
          </p:cNvSpPr>
          <p:nvPr>
            <p:ph type="pic" sz="quarter" idx="36" hasCustomPrompt="1"/>
          </p:nvPr>
        </p:nvSpPr>
        <p:spPr>
          <a:xfrm>
            <a:off x="6282692" y="432000"/>
            <a:ext cx="5511800" cy="5760000"/>
          </a:xfrm>
          <a:custGeom>
            <a:avLst/>
            <a:gdLst>
              <a:gd name="connsiteX0" fmla="*/ 193823 w 5511800"/>
              <a:gd name="connsiteY0" fmla="*/ 0 h 5760000"/>
              <a:gd name="connsiteX1" fmla="*/ 5511800 w 5511800"/>
              <a:gd name="connsiteY1" fmla="*/ 0 h 5760000"/>
              <a:gd name="connsiteX2" fmla="*/ 5511800 w 5511800"/>
              <a:gd name="connsiteY2" fmla="*/ 5760000 h 5760000"/>
              <a:gd name="connsiteX3" fmla="*/ 193823 w 5511800"/>
              <a:gd name="connsiteY3" fmla="*/ 5760000 h 5760000"/>
              <a:gd name="connsiteX4" fmla="*/ 3937 w 5511800"/>
              <a:gd name="connsiteY4" fmla="*/ 5605239 h 5760000"/>
              <a:gd name="connsiteX5" fmla="*/ 0 w 5511800"/>
              <a:gd name="connsiteY5" fmla="*/ 5566186 h 5760000"/>
              <a:gd name="connsiteX6" fmla="*/ 0 w 5511800"/>
              <a:gd name="connsiteY6" fmla="*/ 193814 h 5760000"/>
              <a:gd name="connsiteX7" fmla="*/ 3937 w 5511800"/>
              <a:gd name="connsiteY7" fmla="*/ 154762 h 5760000"/>
              <a:gd name="connsiteX8" fmla="*/ 193823 w 5511800"/>
              <a:gd name="connsiteY8" fmla="*/ 0 h 57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11800" h="5760000">
                <a:moveTo>
                  <a:pt x="193823" y="0"/>
                </a:moveTo>
                <a:lnTo>
                  <a:pt x="5511800" y="0"/>
                </a:lnTo>
                <a:lnTo>
                  <a:pt x="5511800" y="5760000"/>
                </a:lnTo>
                <a:lnTo>
                  <a:pt x="193823" y="5760000"/>
                </a:lnTo>
                <a:cubicBezTo>
                  <a:pt x="100158" y="5760000"/>
                  <a:pt x="22011" y="5693561"/>
                  <a:pt x="3937" y="5605239"/>
                </a:cubicBezTo>
                <a:lnTo>
                  <a:pt x="0" y="5566186"/>
                </a:lnTo>
                <a:lnTo>
                  <a:pt x="0" y="193814"/>
                </a:lnTo>
                <a:lnTo>
                  <a:pt x="3937" y="154762"/>
                </a:lnTo>
                <a:cubicBezTo>
                  <a:pt x="22011" y="66440"/>
                  <a:pt x="100158" y="0"/>
                  <a:pt x="193823" y="0"/>
                </a:cubicBezTo>
                <a:close/>
              </a:path>
            </a:pathLst>
          </a:custGeom>
        </p:spPr>
        <p:txBody>
          <a:bodyPr wrap="square" tIns="0" anchor="ctr">
            <a:noAutofit/>
          </a:bodyPr>
          <a:lstStyle>
            <a:lvl1pPr marL="0" indent="0" algn="ctr">
              <a:buNone/>
              <a:defRPr sz="1200" i="1">
                <a:latin typeface="Times New Roman" panose="02020603050405020304" pitchFamily="18" charset="0"/>
                <a:cs typeface="Times New Roman" panose="02020603050405020304" pitchFamily="18" charset="0"/>
              </a:defRPr>
            </a:lvl1pPr>
          </a:lstStyle>
          <a:p>
            <a:r>
              <a:rPr lang="en-ZA" dirty="0"/>
              <a:t>Insert or Drag &amp; Drop Photo</a:t>
            </a:r>
          </a:p>
        </p:txBody>
      </p:sp>
      <p:sp>
        <p:nvSpPr>
          <p:cNvPr id="2" name="Title 1">
            <a:extLst>
              <a:ext uri="{FF2B5EF4-FFF2-40B4-BE49-F238E27FC236}">
                <a16:creationId xmlns:a16="http://schemas.microsoft.com/office/drawing/2014/main" id="{40EE479C-D1F6-4BAC-80D2-90EF74E3261A}"/>
              </a:ext>
            </a:extLst>
          </p:cNvPr>
          <p:cNvSpPr>
            <a:spLocks noGrp="1"/>
          </p:cNvSpPr>
          <p:nvPr>
            <p:ph type="title" hasCustomPrompt="1"/>
          </p:nvPr>
        </p:nvSpPr>
        <p:spPr>
          <a:xfrm>
            <a:off x="432000" y="432000"/>
            <a:ext cx="5472000" cy="432000"/>
          </a:xfrm>
        </p:spPr>
        <p:txBody>
          <a:bodyPr/>
          <a:lstStyle>
            <a:lvl1pPr>
              <a:defRPr>
                <a:solidFill>
                  <a:schemeClr val="tx1">
                    <a:lumMod val="75000"/>
                    <a:lumOff val="25000"/>
                  </a:schemeClr>
                </a:solidFill>
              </a:defRPr>
            </a:lvl1pPr>
          </a:lstStyle>
          <a:p>
            <a:r>
              <a:rPr lang="en-US" dirty="0"/>
              <a:t>Click to edit page title</a:t>
            </a:r>
            <a:endParaRPr lang="en-ZA" dirty="0"/>
          </a:p>
        </p:txBody>
      </p:sp>
      <p:sp>
        <p:nvSpPr>
          <p:cNvPr id="10" name="Subtitle 2">
            <a:extLst>
              <a:ext uri="{FF2B5EF4-FFF2-40B4-BE49-F238E27FC236}">
                <a16:creationId xmlns:a16="http://schemas.microsoft.com/office/drawing/2014/main" id="{3FAEED1D-0E66-4F74-9455-675F5CB7EAD4}"/>
              </a:ext>
            </a:extLst>
          </p:cNvPr>
          <p:cNvSpPr>
            <a:spLocks noGrp="1"/>
          </p:cNvSpPr>
          <p:nvPr>
            <p:ph type="body" sz="quarter" idx="32" hasCustomPrompt="1"/>
          </p:nvPr>
        </p:nvSpPr>
        <p:spPr>
          <a:xfrm>
            <a:off x="431801" y="1008000"/>
            <a:ext cx="5472000"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Subtitle</a:t>
            </a:r>
            <a:endParaRPr lang="en-ZA" dirty="0"/>
          </a:p>
        </p:txBody>
      </p:sp>
      <p:sp>
        <p:nvSpPr>
          <p:cNvPr id="3" name="Content Placeholder 2">
            <a:extLst>
              <a:ext uri="{FF2B5EF4-FFF2-40B4-BE49-F238E27FC236}">
                <a16:creationId xmlns:a16="http://schemas.microsoft.com/office/drawing/2014/main" id="{A22238F2-C6EC-476F-8371-119AECBA5622}"/>
              </a:ext>
            </a:extLst>
          </p:cNvPr>
          <p:cNvSpPr>
            <a:spLocks noGrp="1"/>
          </p:cNvSpPr>
          <p:nvPr>
            <p:ph sz="half" idx="1"/>
          </p:nvPr>
        </p:nvSpPr>
        <p:spPr>
          <a:xfrm>
            <a:off x="432000" y="1511566"/>
            <a:ext cx="5472000" cy="4680434"/>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ZA" dirty="0"/>
              <a:t>Add a footer</a:t>
            </a:r>
          </a:p>
        </p:txBody>
      </p:sp>
      <p:sp>
        <p:nvSpPr>
          <p:cNvPr id="5" name="Slide Number Placeholder 4">
            <a:extLst>
              <a:ext uri="{FF2B5EF4-FFF2-40B4-BE49-F238E27FC236}">
                <a16:creationId xmlns:a16="http://schemas.microsoft.com/office/drawing/2014/main" id="{0505ED12-A431-4761-87A4-F05164BE0221}"/>
              </a:ext>
            </a:extLst>
          </p:cNvPr>
          <p:cNvSpPr>
            <a:spLocks noGrp="1"/>
          </p:cNvSpPr>
          <p:nvPr>
            <p:ph type="sldNum" sz="quarter" idx="33"/>
          </p:nvPr>
        </p:nvSpPr>
        <p:spPr/>
        <p:txBody>
          <a:bodyPr/>
          <a:lstStyle/>
          <a:p>
            <a:fld id="{19B51A1E-902D-48AF-9020-955120F399B6}" type="slidenum">
              <a:rPr lang="en-ZA" smtClean="0"/>
              <a:pPr/>
              <a:t>‹nº›</a:t>
            </a:fld>
            <a:endParaRPr lang="en-ZA" dirty="0"/>
          </a:p>
        </p:txBody>
      </p:sp>
    </p:spTree>
    <p:extLst>
      <p:ext uri="{BB962C8B-B14F-4D97-AF65-F5344CB8AC3E}">
        <p14:creationId xmlns:p14="http://schemas.microsoft.com/office/powerpoint/2010/main" val="14162926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 Photo 3">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A7D77123-FDC4-48FD-9EFB-8A84F6069060}"/>
              </a:ext>
            </a:extLst>
          </p:cNvPr>
          <p:cNvSpPr>
            <a:spLocks noGrp="1"/>
          </p:cNvSpPr>
          <p:nvPr>
            <p:ph type="pic" sz="quarter" idx="14" hasCustomPrompt="1"/>
          </p:nvPr>
        </p:nvSpPr>
        <p:spPr>
          <a:xfrm>
            <a:off x="6812170" y="2376298"/>
            <a:ext cx="2405261" cy="2125239"/>
          </a:xfrm>
          <a:custGeom>
            <a:avLst/>
            <a:gdLst>
              <a:gd name="connsiteX0" fmla="*/ 1412122 w 4904790"/>
              <a:gd name="connsiteY0" fmla="*/ 0 h 4333769"/>
              <a:gd name="connsiteX1" fmla="*/ 3492669 w 4904790"/>
              <a:gd name="connsiteY1" fmla="*/ 0 h 4333769"/>
              <a:gd name="connsiteX2" fmla="*/ 3811717 w 4904790"/>
              <a:gd name="connsiteY2" fmla="*/ 188036 h 4333769"/>
              <a:gd name="connsiteX3" fmla="*/ 4854237 w 4904790"/>
              <a:gd name="connsiteY3" fmla="*/ 1983326 h 4333769"/>
              <a:gd name="connsiteX4" fmla="*/ 4854237 w 4904790"/>
              <a:gd name="connsiteY4" fmla="*/ 2350443 h 4333769"/>
              <a:gd name="connsiteX5" fmla="*/ 3811717 w 4904790"/>
              <a:gd name="connsiteY5" fmla="*/ 4145734 h 4333769"/>
              <a:gd name="connsiteX6" fmla="*/ 3492669 w 4904790"/>
              <a:gd name="connsiteY6" fmla="*/ 4333769 h 4333769"/>
              <a:gd name="connsiteX7" fmla="*/ 1412122 w 4904790"/>
              <a:gd name="connsiteY7" fmla="*/ 4333769 h 4333769"/>
              <a:gd name="connsiteX8" fmla="*/ 1088581 w 4904790"/>
              <a:gd name="connsiteY8" fmla="*/ 4145734 h 4333769"/>
              <a:gd name="connsiteX9" fmla="*/ 50554 w 4904790"/>
              <a:gd name="connsiteY9" fmla="*/ 2350443 h 4333769"/>
              <a:gd name="connsiteX10" fmla="*/ 50554 w 4904790"/>
              <a:gd name="connsiteY10" fmla="*/ 1983326 h 4333769"/>
              <a:gd name="connsiteX11" fmla="*/ 1088581 w 4904790"/>
              <a:gd name="connsiteY11" fmla="*/ 188036 h 4333769"/>
              <a:gd name="connsiteX12" fmla="*/ 1412122 w 4904790"/>
              <a:gd name="connsiteY12" fmla="*/ 0 h 4333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04790" h="4333769">
                <a:moveTo>
                  <a:pt x="1412122" y="0"/>
                </a:moveTo>
                <a:cubicBezTo>
                  <a:pt x="1412122" y="0"/>
                  <a:pt x="1412122" y="0"/>
                  <a:pt x="3492669" y="0"/>
                </a:cubicBezTo>
                <a:cubicBezTo>
                  <a:pt x="3622985" y="0"/>
                  <a:pt x="3748806" y="71633"/>
                  <a:pt x="3811717" y="188036"/>
                </a:cubicBezTo>
                <a:cubicBezTo>
                  <a:pt x="3811717" y="188036"/>
                  <a:pt x="3811717" y="188036"/>
                  <a:pt x="4854237" y="1983326"/>
                </a:cubicBezTo>
                <a:cubicBezTo>
                  <a:pt x="4921642" y="2095252"/>
                  <a:pt x="4921642" y="2238517"/>
                  <a:pt x="4854237" y="2350443"/>
                </a:cubicBezTo>
                <a:cubicBezTo>
                  <a:pt x="4854237" y="2350443"/>
                  <a:pt x="4854237" y="2350443"/>
                  <a:pt x="3811717" y="4145734"/>
                </a:cubicBezTo>
                <a:cubicBezTo>
                  <a:pt x="3748806" y="4262137"/>
                  <a:pt x="3622985" y="4333769"/>
                  <a:pt x="3492669" y="4333769"/>
                </a:cubicBezTo>
                <a:cubicBezTo>
                  <a:pt x="3492669" y="4333769"/>
                  <a:pt x="3492669" y="4333769"/>
                  <a:pt x="1412122" y="4333769"/>
                </a:cubicBezTo>
                <a:cubicBezTo>
                  <a:pt x="1277313" y="4333769"/>
                  <a:pt x="1155985" y="4262137"/>
                  <a:pt x="1088581" y="4145734"/>
                </a:cubicBezTo>
                <a:cubicBezTo>
                  <a:pt x="1088581" y="4145734"/>
                  <a:pt x="1088581" y="4145734"/>
                  <a:pt x="50554" y="2350443"/>
                </a:cubicBezTo>
                <a:cubicBezTo>
                  <a:pt x="-16851" y="2238517"/>
                  <a:pt x="-16851" y="2095252"/>
                  <a:pt x="50554" y="1983326"/>
                </a:cubicBezTo>
                <a:cubicBezTo>
                  <a:pt x="50554" y="1983326"/>
                  <a:pt x="50554" y="1983326"/>
                  <a:pt x="1088581" y="188036"/>
                </a:cubicBezTo>
                <a:cubicBezTo>
                  <a:pt x="1155985" y="71633"/>
                  <a:pt x="1277313" y="0"/>
                  <a:pt x="1412122" y="0"/>
                </a:cubicBezTo>
                <a:close/>
              </a:path>
            </a:pathLst>
          </a:custGeom>
          <a:solidFill>
            <a:schemeClr val="bg1">
              <a:lumMod val="95000"/>
            </a:schemeClr>
          </a:solidFill>
        </p:spPr>
        <p:txBody>
          <a:bodyPr wrap="square" anchor="ctr">
            <a:noAutofit/>
          </a:bodyPr>
          <a:lstStyle>
            <a:lvl1pPr marL="0" indent="0" algn="ctr">
              <a:buNone/>
              <a:defRPr sz="1200" i="1">
                <a:latin typeface="Times New Roman" panose="02020603050405020304" pitchFamily="18" charset="0"/>
                <a:cs typeface="Times New Roman" panose="02020603050405020304" pitchFamily="18" charset="0"/>
              </a:defRPr>
            </a:lvl1pPr>
          </a:lstStyle>
          <a:p>
            <a:r>
              <a:rPr lang="en-ZA" dirty="0"/>
              <a:t>Insert or Drag &amp; Drop your photo</a:t>
            </a:r>
          </a:p>
        </p:txBody>
      </p:sp>
      <p:sp>
        <p:nvSpPr>
          <p:cNvPr id="2" name="Title 1">
            <a:extLst>
              <a:ext uri="{FF2B5EF4-FFF2-40B4-BE49-F238E27FC236}">
                <a16:creationId xmlns:a16="http://schemas.microsoft.com/office/drawing/2014/main" id="{40EE479C-D1F6-4BAC-80D2-90EF74E3261A}"/>
              </a:ext>
            </a:extLst>
          </p:cNvPr>
          <p:cNvSpPr>
            <a:spLocks noGrp="1"/>
          </p:cNvSpPr>
          <p:nvPr>
            <p:ph type="title" hasCustomPrompt="1"/>
          </p:nvPr>
        </p:nvSpPr>
        <p:spPr>
          <a:xfrm>
            <a:off x="432000" y="432000"/>
            <a:ext cx="5472000" cy="432000"/>
          </a:xfrm>
        </p:spPr>
        <p:txBody>
          <a:bodyPr/>
          <a:lstStyle>
            <a:lvl1pPr>
              <a:defRPr>
                <a:solidFill>
                  <a:schemeClr val="tx1">
                    <a:lumMod val="75000"/>
                    <a:lumOff val="25000"/>
                  </a:schemeClr>
                </a:solidFill>
              </a:defRPr>
            </a:lvl1pPr>
          </a:lstStyle>
          <a:p>
            <a:r>
              <a:rPr lang="en-US" dirty="0"/>
              <a:t>Click to edit page title</a:t>
            </a:r>
            <a:endParaRPr lang="en-ZA" dirty="0"/>
          </a:p>
        </p:txBody>
      </p:sp>
      <p:sp>
        <p:nvSpPr>
          <p:cNvPr id="10" name="Subtitle 2">
            <a:extLst>
              <a:ext uri="{FF2B5EF4-FFF2-40B4-BE49-F238E27FC236}">
                <a16:creationId xmlns:a16="http://schemas.microsoft.com/office/drawing/2014/main" id="{3FAEED1D-0E66-4F74-9455-675F5CB7EAD4}"/>
              </a:ext>
            </a:extLst>
          </p:cNvPr>
          <p:cNvSpPr>
            <a:spLocks noGrp="1"/>
          </p:cNvSpPr>
          <p:nvPr>
            <p:ph type="body" sz="quarter" idx="32" hasCustomPrompt="1"/>
          </p:nvPr>
        </p:nvSpPr>
        <p:spPr>
          <a:xfrm>
            <a:off x="431801" y="1008000"/>
            <a:ext cx="5472000"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Subtitle</a:t>
            </a:r>
            <a:endParaRPr lang="en-ZA" dirty="0"/>
          </a:p>
        </p:txBody>
      </p:sp>
      <p:sp>
        <p:nvSpPr>
          <p:cNvPr id="3" name="Content Placeholder 2">
            <a:extLst>
              <a:ext uri="{FF2B5EF4-FFF2-40B4-BE49-F238E27FC236}">
                <a16:creationId xmlns:a16="http://schemas.microsoft.com/office/drawing/2014/main" id="{A22238F2-C6EC-476F-8371-119AECBA5622}"/>
              </a:ext>
            </a:extLst>
          </p:cNvPr>
          <p:cNvSpPr>
            <a:spLocks noGrp="1"/>
          </p:cNvSpPr>
          <p:nvPr>
            <p:ph sz="half" idx="1"/>
          </p:nvPr>
        </p:nvSpPr>
        <p:spPr>
          <a:xfrm>
            <a:off x="432000" y="1511566"/>
            <a:ext cx="5472000" cy="4680434"/>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ZA" dirty="0"/>
              <a:t>Add a footer</a:t>
            </a:r>
          </a:p>
        </p:txBody>
      </p:sp>
      <p:sp>
        <p:nvSpPr>
          <p:cNvPr id="5" name="Slide Number Placeholder 4">
            <a:extLst>
              <a:ext uri="{FF2B5EF4-FFF2-40B4-BE49-F238E27FC236}">
                <a16:creationId xmlns:a16="http://schemas.microsoft.com/office/drawing/2014/main" id="{0505ED12-A431-4761-87A4-F05164BE0221}"/>
              </a:ext>
            </a:extLst>
          </p:cNvPr>
          <p:cNvSpPr>
            <a:spLocks noGrp="1"/>
          </p:cNvSpPr>
          <p:nvPr>
            <p:ph type="sldNum" sz="quarter" idx="33"/>
          </p:nvPr>
        </p:nvSpPr>
        <p:spPr/>
        <p:txBody>
          <a:bodyPr/>
          <a:lstStyle/>
          <a:p>
            <a:fld id="{19B51A1E-902D-48AF-9020-955120F399B6}" type="slidenum">
              <a:rPr lang="en-ZA" smtClean="0"/>
              <a:pPr/>
              <a:t>‹nº›</a:t>
            </a:fld>
            <a:endParaRPr lang="en-ZA" dirty="0"/>
          </a:p>
        </p:txBody>
      </p:sp>
      <p:sp>
        <p:nvSpPr>
          <p:cNvPr id="8" name="Picture Placeholder 7">
            <a:extLst>
              <a:ext uri="{FF2B5EF4-FFF2-40B4-BE49-F238E27FC236}">
                <a16:creationId xmlns:a16="http://schemas.microsoft.com/office/drawing/2014/main" id="{01317B12-44C8-4227-9EB8-973D2226E63F}"/>
              </a:ext>
            </a:extLst>
          </p:cNvPr>
          <p:cNvSpPr>
            <a:spLocks noGrp="1"/>
          </p:cNvSpPr>
          <p:nvPr>
            <p:ph type="pic" sz="quarter" idx="34" hasCustomPrompt="1"/>
          </p:nvPr>
        </p:nvSpPr>
        <p:spPr>
          <a:xfrm>
            <a:off x="8812420" y="1176148"/>
            <a:ext cx="2405261" cy="2125239"/>
          </a:xfrm>
          <a:custGeom>
            <a:avLst/>
            <a:gdLst>
              <a:gd name="connsiteX0" fmla="*/ 1412122 w 4904790"/>
              <a:gd name="connsiteY0" fmla="*/ 0 h 4333769"/>
              <a:gd name="connsiteX1" fmla="*/ 3492669 w 4904790"/>
              <a:gd name="connsiteY1" fmla="*/ 0 h 4333769"/>
              <a:gd name="connsiteX2" fmla="*/ 3811717 w 4904790"/>
              <a:gd name="connsiteY2" fmla="*/ 188036 h 4333769"/>
              <a:gd name="connsiteX3" fmla="*/ 4854237 w 4904790"/>
              <a:gd name="connsiteY3" fmla="*/ 1983326 h 4333769"/>
              <a:gd name="connsiteX4" fmla="*/ 4854237 w 4904790"/>
              <a:gd name="connsiteY4" fmla="*/ 2350443 h 4333769"/>
              <a:gd name="connsiteX5" fmla="*/ 3811717 w 4904790"/>
              <a:gd name="connsiteY5" fmla="*/ 4145734 h 4333769"/>
              <a:gd name="connsiteX6" fmla="*/ 3492669 w 4904790"/>
              <a:gd name="connsiteY6" fmla="*/ 4333769 h 4333769"/>
              <a:gd name="connsiteX7" fmla="*/ 1412122 w 4904790"/>
              <a:gd name="connsiteY7" fmla="*/ 4333769 h 4333769"/>
              <a:gd name="connsiteX8" fmla="*/ 1088581 w 4904790"/>
              <a:gd name="connsiteY8" fmla="*/ 4145734 h 4333769"/>
              <a:gd name="connsiteX9" fmla="*/ 50554 w 4904790"/>
              <a:gd name="connsiteY9" fmla="*/ 2350443 h 4333769"/>
              <a:gd name="connsiteX10" fmla="*/ 50554 w 4904790"/>
              <a:gd name="connsiteY10" fmla="*/ 1983326 h 4333769"/>
              <a:gd name="connsiteX11" fmla="*/ 1088581 w 4904790"/>
              <a:gd name="connsiteY11" fmla="*/ 188036 h 4333769"/>
              <a:gd name="connsiteX12" fmla="*/ 1412122 w 4904790"/>
              <a:gd name="connsiteY12" fmla="*/ 0 h 4333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04790" h="4333769">
                <a:moveTo>
                  <a:pt x="1412122" y="0"/>
                </a:moveTo>
                <a:cubicBezTo>
                  <a:pt x="1412122" y="0"/>
                  <a:pt x="1412122" y="0"/>
                  <a:pt x="3492669" y="0"/>
                </a:cubicBezTo>
                <a:cubicBezTo>
                  <a:pt x="3622985" y="0"/>
                  <a:pt x="3748806" y="71633"/>
                  <a:pt x="3811717" y="188036"/>
                </a:cubicBezTo>
                <a:cubicBezTo>
                  <a:pt x="3811717" y="188036"/>
                  <a:pt x="3811717" y="188036"/>
                  <a:pt x="4854237" y="1983326"/>
                </a:cubicBezTo>
                <a:cubicBezTo>
                  <a:pt x="4921642" y="2095252"/>
                  <a:pt x="4921642" y="2238517"/>
                  <a:pt x="4854237" y="2350443"/>
                </a:cubicBezTo>
                <a:cubicBezTo>
                  <a:pt x="4854237" y="2350443"/>
                  <a:pt x="4854237" y="2350443"/>
                  <a:pt x="3811717" y="4145734"/>
                </a:cubicBezTo>
                <a:cubicBezTo>
                  <a:pt x="3748806" y="4262137"/>
                  <a:pt x="3622985" y="4333769"/>
                  <a:pt x="3492669" y="4333769"/>
                </a:cubicBezTo>
                <a:cubicBezTo>
                  <a:pt x="3492669" y="4333769"/>
                  <a:pt x="3492669" y="4333769"/>
                  <a:pt x="1412122" y="4333769"/>
                </a:cubicBezTo>
                <a:cubicBezTo>
                  <a:pt x="1277313" y="4333769"/>
                  <a:pt x="1155985" y="4262137"/>
                  <a:pt x="1088581" y="4145734"/>
                </a:cubicBezTo>
                <a:cubicBezTo>
                  <a:pt x="1088581" y="4145734"/>
                  <a:pt x="1088581" y="4145734"/>
                  <a:pt x="50554" y="2350443"/>
                </a:cubicBezTo>
                <a:cubicBezTo>
                  <a:pt x="-16851" y="2238517"/>
                  <a:pt x="-16851" y="2095252"/>
                  <a:pt x="50554" y="1983326"/>
                </a:cubicBezTo>
                <a:cubicBezTo>
                  <a:pt x="50554" y="1983326"/>
                  <a:pt x="50554" y="1983326"/>
                  <a:pt x="1088581" y="188036"/>
                </a:cubicBezTo>
                <a:cubicBezTo>
                  <a:pt x="1155985" y="71633"/>
                  <a:pt x="1277313" y="0"/>
                  <a:pt x="1412122" y="0"/>
                </a:cubicBezTo>
                <a:close/>
              </a:path>
            </a:pathLst>
          </a:custGeom>
          <a:solidFill>
            <a:schemeClr val="bg1">
              <a:lumMod val="95000"/>
            </a:schemeClr>
          </a:solidFill>
        </p:spPr>
        <p:txBody>
          <a:bodyPr wrap="square" anchor="ctr">
            <a:noAutofit/>
          </a:bodyPr>
          <a:lstStyle>
            <a:lvl1pPr marL="0" indent="0" algn="ctr">
              <a:buNone/>
              <a:defRPr sz="1200" i="1">
                <a:latin typeface="Times New Roman" panose="02020603050405020304" pitchFamily="18" charset="0"/>
                <a:cs typeface="Times New Roman" panose="02020603050405020304" pitchFamily="18" charset="0"/>
              </a:defRPr>
            </a:lvl1pPr>
          </a:lstStyle>
          <a:p>
            <a:r>
              <a:rPr lang="en-ZA" dirty="0"/>
              <a:t>Insert or Drag &amp; Drop your photo</a:t>
            </a:r>
          </a:p>
        </p:txBody>
      </p:sp>
      <p:sp>
        <p:nvSpPr>
          <p:cNvPr id="9" name="Picture Placeholder 8">
            <a:extLst>
              <a:ext uri="{FF2B5EF4-FFF2-40B4-BE49-F238E27FC236}">
                <a16:creationId xmlns:a16="http://schemas.microsoft.com/office/drawing/2014/main" id="{1AD2255F-36DA-4BDE-B54D-F94F14B68B6C}"/>
              </a:ext>
            </a:extLst>
          </p:cNvPr>
          <p:cNvSpPr>
            <a:spLocks noGrp="1"/>
          </p:cNvSpPr>
          <p:nvPr>
            <p:ph type="pic" sz="quarter" idx="35" hasCustomPrompt="1"/>
          </p:nvPr>
        </p:nvSpPr>
        <p:spPr>
          <a:xfrm>
            <a:off x="8812419" y="3552739"/>
            <a:ext cx="2405261" cy="2125239"/>
          </a:xfrm>
          <a:custGeom>
            <a:avLst/>
            <a:gdLst>
              <a:gd name="connsiteX0" fmla="*/ 1412122 w 4904790"/>
              <a:gd name="connsiteY0" fmla="*/ 0 h 4333769"/>
              <a:gd name="connsiteX1" fmla="*/ 3492669 w 4904790"/>
              <a:gd name="connsiteY1" fmla="*/ 0 h 4333769"/>
              <a:gd name="connsiteX2" fmla="*/ 3811717 w 4904790"/>
              <a:gd name="connsiteY2" fmla="*/ 188036 h 4333769"/>
              <a:gd name="connsiteX3" fmla="*/ 4854237 w 4904790"/>
              <a:gd name="connsiteY3" fmla="*/ 1983326 h 4333769"/>
              <a:gd name="connsiteX4" fmla="*/ 4854237 w 4904790"/>
              <a:gd name="connsiteY4" fmla="*/ 2350443 h 4333769"/>
              <a:gd name="connsiteX5" fmla="*/ 3811717 w 4904790"/>
              <a:gd name="connsiteY5" fmla="*/ 4145734 h 4333769"/>
              <a:gd name="connsiteX6" fmla="*/ 3492669 w 4904790"/>
              <a:gd name="connsiteY6" fmla="*/ 4333769 h 4333769"/>
              <a:gd name="connsiteX7" fmla="*/ 1412122 w 4904790"/>
              <a:gd name="connsiteY7" fmla="*/ 4333769 h 4333769"/>
              <a:gd name="connsiteX8" fmla="*/ 1088581 w 4904790"/>
              <a:gd name="connsiteY8" fmla="*/ 4145734 h 4333769"/>
              <a:gd name="connsiteX9" fmla="*/ 50554 w 4904790"/>
              <a:gd name="connsiteY9" fmla="*/ 2350443 h 4333769"/>
              <a:gd name="connsiteX10" fmla="*/ 50554 w 4904790"/>
              <a:gd name="connsiteY10" fmla="*/ 1983326 h 4333769"/>
              <a:gd name="connsiteX11" fmla="*/ 1088581 w 4904790"/>
              <a:gd name="connsiteY11" fmla="*/ 188036 h 4333769"/>
              <a:gd name="connsiteX12" fmla="*/ 1412122 w 4904790"/>
              <a:gd name="connsiteY12" fmla="*/ 0 h 4333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04790" h="4333769">
                <a:moveTo>
                  <a:pt x="1412122" y="0"/>
                </a:moveTo>
                <a:cubicBezTo>
                  <a:pt x="1412122" y="0"/>
                  <a:pt x="1412122" y="0"/>
                  <a:pt x="3492669" y="0"/>
                </a:cubicBezTo>
                <a:cubicBezTo>
                  <a:pt x="3622985" y="0"/>
                  <a:pt x="3748806" y="71633"/>
                  <a:pt x="3811717" y="188036"/>
                </a:cubicBezTo>
                <a:cubicBezTo>
                  <a:pt x="3811717" y="188036"/>
                  <a:pt x="3811717" y="188036"/>
                  <a:pt x="4854237" y="1983326"/>
                </a:cubicBezTo>
                <a:cubicBezTo>
                  <a:pt x="4921642" y="2095252"/>
                  <a:pt x="4921642" y="2238517"/>
                  <a:pt x="4854237" y="2350443"/>
                </a:cubicBezTo>
                <a:cubicBezTo>
                  <a:pt x="4854237" y="2350443"/>
                  <a:pt x="4854237" y="2350443"/>
                  <a:pt x="3811717" y="4145734"/>
                </a:cubicBezTo>
                <a:cubicBezTo>
                  <a:pt x="3748806" y="4262137"/>
                  <a:pt x="3622985" y="4333769"/>
                  <a:pt x="3492669" y="4333769"/>
                </a:cubicBezTo>
                <a:cubicBezTo>
                  <a:pt x="3492669" y="4333769"/>
                  <a:pt x="3492669" y="4333769"/>
                  <a:pt x="1412122" y="4333769"/>
                </a:cubicBezTo>
                <a:cubicBezTo>
                  <a:pt x="1277313" y="4333769"/>
                  <a:pt x="1155985" y="4262137"/>
                  <a:pt x="1088581" y="4145734"/>
                </a:cubicBezTo>
                <a:cubicBezTo>
                  <a:pt x="1088581" y="4145734"/>
                  <a:pt x="1088581" y="4145734"/>
                  <a:pt x="50554" y="2350443"/>
                </a:cubicBezTo>
                <a:cubicBezTo>
                  <a:pt x="-16851" y="2238517"/>
                  <a:pt x="-16851" y="2095252"/>
                  <a:pt x="50554" y="1983326"/>
                </a:cubicBezTo>
                <a:cubicBezTo>
                  <a:pt x="50554" y="1983326"/>
                  <a:pt x="50554" y="1983326"/>
                  <a:pt x="1088581" y="188036"/>
                </a:cubicBezTo>
                <a:cubicBezTo>
                  <a:pt x="1155985" y="71633"/>
                  <a:pt x="1277313" y="0"/>
                  <a:pt x="1412122" y="0"/>
                </a:cubicBezTo>
                <a:close/>
              </a:path>
            </a:pathLst>
          </a:custGeom>
          <a:solidFill>
            <a:schemeClr val="bg1">
              <a:lumMod val="95000"/>
            </a:schemeClr>
          </a:solidFill>
        </p:spPr>
        <p:txBody>
          <a:bodyPr wrap="square" anchor="ctr">
            <a:noAutofit/>
          </a:bodyPr>
          <a:lstStyle>
            <a:lvl1pPr marL="0" indent="0" algn="ctr">
              <a:buNone/>
              <a:defRPr sz="1200" i="1">
                <a:latin typeface="Times New Roman" panose="02020603050405020304" pitchFamily="18" charset="0"/>
                <a:cs typeface="Times New Roman" panose="02020603050405020304" pitchFamily="18" charset="0"/>
              </a:defRPr>
            </a:lvl1pPr>
          </a:lstStyle>
          <a:p>
            <a:r>
              <a:rPr lang="en-ZA" dirty="0"/>
              <a:t>Insert or Drag &amp; Drop your photo</a:t>
            </a:r>
          </a:p>
        </p:txBody>
      </p:sp>
    </p:spTree>
    <p:extLst>
      <p:ext uri="{BB962C8B-B14F-4D97-AF65-F5344CB8AC3E}">
        <p14:creationId xmlns:p14="http://schemas.microsoft.com/office/powerpoint/2010/main" val="28295565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with Subtitle">
    <p:spTree>
      <p:nvGrpSpPr>
        <p:cNvPr id="1" name=""/>
        <p:cNvGrpSpPr/>
        <p:nvPr/>
      </p:nvGrpSpPr>
      <p:grpSpPr>
        <a:xfrm>
          <a:off x="0" y="0"/>
          <a:ext cx="0" cy="0"/>
          <a:chOff x="0" y="0"/>
          <a:chExt cx="0" cy="0"/>
        </a:xfrm>
      </p:grpSpPr>
      <p:sp>
        <p:nvSpPr>
          <p:cNvPr id="10" name="Freeform 5">
            <a:extLst>
              <a:ext uri="{FF2B5EF4-FFF2-40B4-BE49-F238E27FC236}">
                <a16:creationId xmlns:a16="http://schemas.microsoft.com/office/drawing/2014/main" id="{CD92D281-07CD-478F-9BF5-BA7D43439A3D}"/>
              </a:ext>
            </a:extLst>
          </p:cNvPr>
          <p:cNvSpPr>
            <a:spLocks noChangeAspect="1"/>
          </p:cNvSpPr>
          <p:nvPr userDrawn="1"/>
        </p:nvSpPr>
        <p:spPr bwMode="auto">
          <a:xfrm>
            <a:off x="431800" y="5530292"/>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11" name="Freeform 5">
            <a:extLst>
              <a:ext uri="{FF2B5EF4-FFF2-40B4-BE49-F238E27FC236}">
                <a16:creationId xmlns:a16="http://schemas.microsoft.com/office/drawing/2014/main" id="{B2C53265-8805-42B3-82B4-151EFBC42731}"/>
              </a:ext>
            </a:extLst>
          </p:cNvPr>
          <p:cNvSpPr>
            <a:spLocks noChangeAspect="1"/>
          </p:cNvSpPr>
          <p:nvPr userDrawn="1"/>
        </p:nvSpPr>
        <p:spPr bwMode="auto">
          <a:xfrm>
            <a:off x="9537134" y="1312995"/>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accent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13" name="Freeform 5">
            <a:extLst>
              <a:ext uri="{FF2B5EF4-FFF2-40B4-BE49-F238E27FC236}">
                <a16:creationId xmlns:a16="http://schemas.microsoft.com/office/drawing/2014/main" id="{D0111EB4-98AF-4EB7-878B-31FD32A95141}"/>
              </a:ext>
            </a:extLst>
          </p:cNvPr>
          <p:cNvSpPr>
            <a:spLocks noChangeAspect="1"/>
          </p:cNvSpPr>
          <p:nvPr userDrawn="1"/>
        </p:nvSpPr>
        <p:spPr bwMode="auto">
          <a:xfrm>
            <a:off x="9683871" y="300388"/>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14" name="Freeform 5">
            <a:extLst>
              <a:ext uri="{FF2B5EF4-FFF2-40B4-BE49-F238E27FC236}">
                <a16:creationId xmlns:a16="http://schemas.microsoft.com/office/drawing/2014/main" id="{33809002-30A9-49C0-BE36-B14DD1E4D872}"/>
              </a:ext>
            </a:extLst>
          </p:cNvPr>
          <p:cNvSpPr>
            <a:spLocks noChangeAspect="1"/>
          </p:cNvSpPr>
          <p:nvPr userDrawn="1"/>
        </p:nvSpPr>
        <p:spPr bwMode="auto">
          <a:xfrm>
            <a:off x="1449746" y="5304339"/>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15" name="Freeform 5">
            <a:extLst>
              <a:ext uri="{FF2B5EF4-FFF2-40B4-BE49-F238E27FC236}">
                <a16:creationId xmlns:a16="http://schemas.microsoft.com/office/drawing/2014/main" id="{FFD5C582-B212-4ADA-AB1B-0481AA39C3A9}"/>
              </a:ext>
            </a:extLst>
          </p:cNvPr>
          <p:cNvSpPr>
            <a:spLocks noChangeAspect="1"/>
          </p:cNvSpPr>
          <p:nvPr userDrawn="1"/>
        </p:nvSpPr>
        <p:spPr bwMode="auto">
          <a:xfrm>
            <a:off x="11007557" y="354617"/>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2" name="Title 1">
            <a:extLst>
              <a:ext uri="{FF2B5EF4-FFF2-40B4-BE49-F238E27FC236}">
                <a16:creationId xmlns:a16="http://schemas.microsoft.com/office/drawing/2014/main" id="{3F288DD7-6DAF-436D-B04A-EBCCAA36917C}"/>
              </a:ext>
            </a:extLst>
          </p:cNvPr>
          <p:cNvSpPr>
            <a:spLocks noGrp="1"/>
          </p:cNvSpPr>
          <p:nvPr>
            <p:ph type="title" hasCustomPrompt="1"/>
          </p:nvPr>
        </p:nvSpPr>
        <p:spPr>
          <a:xfrm>
            <a:off x="432000" y="432000"/>
            <a:ext cx="11340000" cy="432000"/>
          </a:xfrm>
        </p:spPr>
        <p:txBody>
          <a:bodyPr/>
          <a:lstStyle>
            <a:lvl1pPr>
              <a:defRPr>
                <a:solidFill>
                  <a:schemeClr val="tx1">
                    <a:lumMod val="75000"/>
                    <a:lumOff val="25000"/>
                  </a:schemeClr>
                </a:solidFill>
              </a:defRPr>
            </a:lvl1pPr>
          </a:lstStyle>
          <a:p>
            <a:r>
              <a:rPr lang="en-ZA" dirty="0"/>
              <a:t>Click to edit page title</a:t>
            </a:r>
          </a:p>
        </p:txBody>
      </p:sp>
      <p:sp>
        <p:nvSpPr>
          <p:cNvPr id="9" name="Subtitle 2">
            <a:extLst>
              <a:ext uri="{FF2B5EF4-FFF2-40B4-BE49-F238E27FC236}">
                <a16:creationId xmlns:a16="http://schemas.microsoft.com/office/drawing/2014/main" id="{E4633398-8EC3-417B-BEA6-101D8F224678}"/>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Subtitle</a:t>
            </a:r>
            <a:endParaRPr lang="en-ZA" dirty="0"/>
          </a:p>
        </p:txBody>
      </p:sp>
      <p:sp>
        <p:nvSpPr>
          <p:cNvPr id="3" name="Comparison Left Placeholder 1">
            <a:extLst>
              <a:ext uri="{FF2B5EF4-FFF2-40B4-BE49-F238E27FC236}">
                <a16:creationId xmlns:a16="http://schemas.microsoft.com/office/drawing/2014/main" id="{9322B50D-6A7D-41C6-BA57-613BC231DF36}"/>
              </a:ext>
            </a:extLst>
          </p:cNvPr>
          <p:cNvSpPr>
            <a:spLocks noGrp="1"/>
          </p:cNvSpPr>
          <p:nvPr>
            <p:ph type="body" idx="1"/>
          </p:nvPr>
        </p:nvSpPr>
        <p:spPr>
          <a:xfrm>
            <a:off x="432000" y="1515834"/>
            <a:ext cx="5472000" cy="360000"/>
          </a:xfrm>
        </p:spPr>
        <p:txBody>
          <a:bodyPr anchor="t"/>
          <a:lstStyle>
            <a:lvl1pPr marL="0" indent="0">
              <a:buNone/>
              <a:defRPr sz="2400" b="1">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2">
            <a:extLst>
              <a:ext uri="{FF2B5EF4-FFF2-40B4-BE49-F238E27FC236}">
                <a16:creationId xmlns:a16="http://schemas.microsoft.com/office/drawing/2014/main" id="{9FD584DA-F775-47B8-A1D7-6556AD5FCBD2}"/>
              </a:ext>
            </a:extLst>
          </p:cNvPr>
          <p:cNvSpPr>
            <a:spLocks noGrp="1"/>
          </p:cNvSpPr>
          <p:nvPr>
            <p:ph sz="half" idx="2"/>
          </p:nvPr>
        </p:nvSpPr>
        <p:spPr>
          <a:xfrm>
            <a:off x="432000" y="2023668"/>
            <a:ext cx="5472000" cy="4168332"/>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
        <p:nvSpPr>
          <p:cNvPr id="12" name="Comparison Left Placeholder 2">
            <a:extLst>
              <a:ext uri="{FF2B5EF4-FFF2-40B4-BE49-F238E27FC236}">
                <a16:creationId xmlns:a16="http://schemas.microsoft.com/office/drawing/2014/main" id="{78A963F8-6F6E-440E-B3B3-DDE13C083A36}"/>
              </a:ext>
            </a:extLst>
          </p:cNvPr>
          <p:cNvSpPr>
            <a:spLocks noGrp="1"/>
          </p:cNvSpPr>
          <p:nvPr>
            <p:ph type="body" sz="quarter" idx="13"/>
          </p:nvPr>
        </p:nvSpPr>
        <p:spPr>
          <a:xfrm>
            <a:off x="6300000" y="1516359"/>
            <a:ext cx="5472000" cy="358775"/>
          </a:xfrm>
        </p:spPr>
        <p:txBody>
          <a:bodyPr/>
          <a:lstStyle>
            <a:lvl1pPr marL="0" indent="0">
              <a:buNone/>
              <a:defRPr sz="2400" b="1"/>
            </a:lvl1pPr>
          </a:lstStyle>
          <a:p>
            <a:pPr lvl="0"/>
            <a:r>
              <a:rPr lang="en-US"/>
              <a:t>Edit Master text styles</a:t>
            </a:r>
          </a:p>
        </p:txBody>
      </p:sp>
      <p:sp>
        <p:nvSpPr>
          <p:cNvPr id="8" name="Text Placeholder 4">
            <a:extLst>
              <a:ext uri="{FF2B5EF4-FFF2-40B4-BE49-F238E27FC236}">
                <a16:creationId xmlns:a16="http://schemas.microsoft.com/office/drawing/2014/main" id="{DF0A5256-B267-47DA-858A-0F3867CB6139}"/>
              </a:ext>
            </a:extLst>
          </p:cNvPr>
          <p:cNvSpPr>
            <a:spLocks noGrp="1"/>
          </p:cNvSpPr>
          <p:nvPr>
            <p:ph type="body" sz="quarter" idx="12"/>
          </p:nvPr>
        </p:nvSpPr>
        <p:spPr>
          <a:xfrm>
            <a:off x="6299887" y="2020359"/>
            <a:ext cx="5472113" cy="417089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
        <p:nvSpPr>
          <p:cNvPr id="5" name="Footer Placeholder 4">
            <a:extLst>
              <a:ext uri="{FF2B5EF4-FFF2-40B4-BE49-F238E27FC236}">
                <a16:creationId xmlns:a16="http://schemas.microsoft.com/office/drawing/2014/main" id="{646B8F99-FAB0-4B33-87ED-9FF46D11A907}"/>
              </a:ext>
            </a:extLst>
          </p:cNvPr>
          <p:cNvSpPr>
            <a:spLocks noGrp="1"/>
          </p:cNvSpPr>
          <p:nvPr>
            <p:ph type="ftr" sz="quarter" idx="14"/>
          </p:nvPr>
        </p:nvSpPr>
        <p:spPr/>
        <p:txBody>
          <a:bodyPr/>
          <a:lstStyle/>
          <a:p>
            <a:r>
              <a:rPr lang="en-ZA" dirty="0"/>
              <a:t>Add a footer</a:t>
            </a:r>
          </a:p>
        </p:txBody>
      </p:sp>
      <p:sp>
        <p:nvSpPr>
          <p:cNvPr id="6" name="Slide Number Placeholder 5">
            <a:extLst>
              <a:ext uri="{FF2B5EF4-FFF2-40B4-BE49-F238E27FC236}">
                <a16:creationId xmlns:a16="http://schemas.microsoft.com/office/drawing/2014/main" id="{18733E7E-50D2-4F6C-9DF2-CF4C98C4B847}"/>
              </a:ext>
            </a:extLst>
          </p:cNvPr>
          <p:cNvSpPr>
            <a:spLocks noGrp="1"/>
          </p:cNvSpPr>
          <p:nvPr>
            <p:ph type="sldNum" sz="quarter" idx="33"/>
          </p:nvPr>
        </p:nvSpPr>
        <p:spPr/>
        <p:txBody>
          <a:bodyPr/>
          <a:lstStyle/>
          <a:p>
            <a:fld id="{19B51A1E-902D-48AF-9020-955120F399B6}" type="slidenum">
              <a:rPr lang="en-ZA" smtClean="0"/>
              <a:pPr/>
              <a:t>‹nº›</a:t>
            </a:fld>
            <a:endParaRPr lang="en-ZA" dirty="0"/>
          </a:p>
        </p:txBody>
      </p:sp>
    </p:spTree>
    <p:extLst>
      <p:ext uri="{BB962C8B-B14F-4D97-AF65-F5344CB8AC3E}">
        <p14:creationId xmlns:p14="http://schemas.microsoft.com/office/powerpoint/2010/main" val="25099557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Large Photo">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890ED7CE-A9D2-4D19-B978-56BFB74E657C}"/>
              </a:ext>
            </a:extLst>
          </p:cNvPr>
          <p:cNvSpPr>
            <a:spLocks noGrp="1"/>
          </p:cNvSpPr>
          <p:nvPr>
            <p:ph type="pic" sz="quarter" idx="14" hasCustomPrompt="1"/>
          </p:nvPr>
        </p:nvSpPr>
        <p:spPr>
          <a:xfrm>
            <a:off x="0" y="0"/>
            <a:ext cx="11771313" cy="6191250"/>
          </a:xfrm>
          <a:solidFill>
            <a:schemeClr val="bg1">
              <a:lumMod val="95000"/>
            </a:schemeClr>
          </a:solidFill>
        </p:spPr>
        <p:txBody>
          <a:bodyPr anchor="ctr"/>
          <a:lstStyle>
            <a:lvl1pPr marL="0" indent="0" algn="ctr">
              <a:buNone/>
              <a:defRPr sz="1200" i="1">
                <a:latin typeface="Times New Roman" panose="02020603050405020304" pitchFamily="18" charset="0"/>
                <a:cs typeface="Times New Roman" panose="02020603050405020304" pitchFamily="18" charset="0"/>
              </a:defRPr>
            </a:lvl1pPr>
          </a:lstStyle>
          <a:p>
            <a:r>
              <a:rPr lang="en-ZA" dirty="0"/>
              <a:t>Insert or Drag &amp; Drop your photo</a:t>
            </a:r>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ZA" dirty="0"/>
              <a:t>Add a footer</a:t>
            </a:r>
          </a:p>
        </p:txBody>
      </p:sp>
      <p:sp>
        <p:nvSpPr>
          <p:cNvPr id="2" name="Slide Number Placeholder 1">
            <a:extLst>
              <a:ext uri="{FF2B5EF4-FFF2-40B4-BE49-F238E27FC236}">
                <a16:creationId xmlns:a16="http://schemas.microsoft.com/office/drawing/2014/main" id="{8B3D119C-DBF5-4B4F-BE38-7BD7B5C8A5D0}"/>
              </a:ext>
            </a:extLst>
          </p:cNvPr>
          <p:cNvSpPr>
            <a:spLocks noGrp="1"/>
          </p:cNvSpPr>
          <p:nvPr>
            <p:ph type="sldNum" sz="quarter" idx="15"/>
          </p:nvPr>
        </p:nvSpPr>
        <p:spPr/>
        <p:txBody>
          <a:bodyPr/>
          <a:lstStyle/>
          <a:p>
            <a:fld id="{19B51A1E-902D-48AF-9020-955120F399B6}" type="slidenum">
              <a:rPr lang="en-ZA" smtClean="0"/>
              <a:pPr/>
              <a:t>‹nº›</a:t>
            </a:fld>
            <a:endParaRPr lang="en-ZA" dirty="0"/>
          </a:p>
        </p:txBody>
      </p:sp>
      <p:sp>
        <p:nvSpPr>
          <p:cNvPr id="6" name="Title 1">
            <a:extLst>
              <a:ext uri="{FF2B5EF4-FFF2-40B4-BE49-F238E27FC236}">
                <a16:creationId xmlns:a16="http://schemas.microsoft.com/office/drawing/2014/main" id="{BBC3BEE7-44AC-45BC-B4E7-93E3454EB83C}"/>
              </a:ext>
            </a:extLst>
          </p:cNvPr>
          <p:cNvSpPr>
            <a:spLocks noGrp="1"/>
          </p:cNvSpPr>
          <p:nvPr>
            <p:ph type="ctrTitle" hasCustomPrompt="1"/>
          </p:nvPr>
        </p:nvSpPr>
        <p:spPr>
          <a:xfrm>
            <a:off x="420687" y="5066452"/>
            <a:ext cx="4459766" cy="539345"/>
          </a:xfrm>
          <a:prstGeom prst="roundRect">
            <a:avLst>
              <a:gd name="adj" fmla="val 10086"/>
            </a:avLst>
          </a:prstGeom>
          <a:gradFill>
            <a:gsLst>
              <a:gs pos="100000">
                <a:schemeClr val="tx1">
                  <a:lumMod val="95000"/>
                  <a:lumOff val="5000"/>
                </a:schemeClr>
              </a:gs>
              <a:gs pos="0">
                <a:schemeClr val="tx1">
                  <a:lumMod val="75000"/>
                  <a:lumOff val="25000"/>
                </a:schemeClr>
              </a:gs>
            </a:gsLst>
            <a:lin ang="10800000" scaled="0"/>
          </a:gradFill>
          <a:ln>
            <a:solidFill>
              <a:schemeClr val="bg1">
                <a:lumMod val="50000"/>
              </a:schemeClr>
            </a:solidFill>
          </a:ln>
        </p:spPr>
        <p:txBody>
          <a:bodyPr lIns="180000" tIns="108000" rIns="180000" bIns="0" anchor="t"/>
          <a:lstStyle>
            <a:lvl1pPr algn="l">
              <a:lnSpc>
                <a:spcPct val="100000"/>
              </a:lnSpc>
              <a:defRPr sz="1800" b="0" spc="0">
                <a:solidFill>
                  <a:schemeClr val="bg1">
                    <a:lumMod val="95000"/>
                  </a:schemeClr>
                </a:solidFill>
                <a:latin typeface="+mn-lt"/>
              </a:defRPr>
            </a:lvl1pPr>
          </a:lstStyle>
          <a:p>
            <a:r>
              <a:rPr lang="en-ZA" dirty="0"/>
              <a:t>Enter your caption</a:t>
            </a:r>
          </a:p>
        </p:txBody>
      </p:sp>
    </p:spTree>
    <p:extLst>
      <p:ext uri="{BB962C8B-B14F-4D97-AF65-F5344CB8AC3E}">
        <p14:creationId xmlns:p14="http://schemas.microsoft.com/office/powerpoint/2010/main" val="19877846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0E81F30-8FC8-4841-8404-4DC79218B945}"/>
              </a:ext>
            </a:extLst>
          </p:cNvPr>
          <p:cNvSpPr/>
          <p:nvPr userDrawn="1"/>
        </p:nvSpPr>
        <p:spPr>
          <a:xfrm>
            <a:off x="11793520" y="0"/>
            <a:ext cx="35276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25" name="Rectangle: Rounded Corners 24">
            <a:extLst>
              <a:ext uri="{FF2B5EF4-FFF2-40B4-BE49-F238E27FC236}">
                <a16:creationId xmlns:a16="http://schemas.microsoft.com/office/drawing/2014/main" id="{83D29F65-481C-4C80-BB65-121E5AED26B5}"/>
              </a:ext>
            </a:extLst>
          </p:cNvPr>
          <p:cNvSpPr/>
          <p:nvPr userDrawn="1"/>
        </p:nvSpPr>
        <p:spPr>
          <a:xfrm>
            <a:off x="11844618" y="6249961"/>
            <a:ext cx="230420" cy="460402"/>
          </a:xfrm>
          <a:prstGeom prst="roundRect">
            <a:avLst>
              <a:gd name="adj" fmla="val 7366"/>
            </a:avLst>
          </a:prstGeom>
          <a:solidFill>
            <a:schemeClr val="accent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9" name="Rectangle 8">
            <a:extLst>
              <a:ext uri="{FF2B5EF4-FFF2-40B4-BE49-F238E27FC236}">
                <a16:creationId xmlns:a16="http://schemas.microsoft.com/office/drawing/2014/main" id="{4BC39664-EB8B-4A32-915A-D4308F792772}"/>
              </a:ext>
            </a:extLst>
          </p:cNvPr>
          <p:cNvSpPr/>
          <p:nvPr userDrawn="1"/>
        </p:nvSpPr>
        <p:spPr>
          <a:xfrm rot="5400000">
            <a:off x="8740140" y="3406142"/>
            <a:ext cx="6857999" cy="457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15" name="Rectangle 14">
            <a:extLst>
              <a:ext uri="{FF2B5EF4-FFF2-40B4-BE49-F238E27FC236}">
                <a16:creationId xmlns:a16="http://schemas.microsoft.com/office/drawing/2014/main" id="{AC6C03AE-289A-4BCC-971C-3400028C8764}"/>
              </a:ext>
            </a:extLst>
          </p:cNvPr>
          <p:cNvSpPr/>
          <p:nvPr userDrawn="1"/>
        </p:nvSpPr>
        <p:spPr>
          <a:xfrm rot="5400000">
            <a:off x="8694713" y="3406143"/>
            <a:ext cx="6857999" cy="45720"/>
          </a:xfrm>
          <a:prstGeom prst="rect">
            <a:avLst/>
          </a:prstGeom>
          <a:gradFill flip="none" rotWithShape="1">
            <a:gsLst>
              <a:gs pos="0">
                <a:schemeClr val="bg1">
                  <a:lumMod val="95000"/>
                  <a:alpha val="0"/>
                </a:schemeClr>
              </a:gs>
              <a:gs pos="100000">
                <a:schemeClr val="bg1">
                  <a:lumMod val="65000"/>
                </a:scheme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2" name="Title Placeholder 1">
            <a:extLst>
              <a:ext uri="{FF2B5EF4-FFF2-40B4-BE49-F238E27FC236}">
                <a16:creationId xmlns:a16="http://schemas.microsoft.com/office/drawing/2014/main" id="{090F41A2-6535-4CA6-81E4-026A5B56D9D7}"/>
              </a:ext>
            </a:extLst>
          </p:cNvPr>
          <p:cNvSpPr>
            <a:spLocks noGrp="1"/>
          </p:cNvSpPr>
          <p:nvPr>
            <p:ph type="title"/>
          </p:nvPr>
        </p:nvSpPr>
        <p:spPr>
          <a:xfrm>
            <a:off x="432000" y="432000"/>
            <a:ext cx="11328000" cy="432000"/>
          </a:xfrm>
          <a:prstGeom prst="rect">
            <a:avLst/>
          </a:prstGeom>
        </p:spPr>
        <p:txBody>
          <a:bodyPr vert="horz" lIns="0" tIns="0" rIns="0" bIns="0" rtlCol="0" anchor="ctr">
            <a:noAutofit/>
          </a:bodyPr>
          <a:lstStyle/>
          <a:p>
            <a:r>
              <a:rPr lang="en-US" dirty="0"/>
              <a:t>Click to edit page title</a:t>
            </a:r>
            <a:endParaRPr lang="en-ZA" dirty="0"/>
          </a:p>
        </p:txBody>
      </p:sp>
      <p:sp>
        <p:nvSpPr>
          <p:cNvPr id="3" name="Text Placeholder 2">
            <a:extLst>
              <a:ext uri="{FF2B5EF4-FFF2-40B4-BE49-F238E27FC236}">
                <a16:creationId xmlns:a16="http://schemas.microsoft.com/office/drawing/2014/main" id="{213AB95C-7DD4-4796-80E4-1B7466A2A037}"/>
              </a:ext>
            </a:extLst>
          </p:cNvPr>
          <p:cNvSpPr>
            <a:spLocks noGrp="1"/>
          </p:cNvSpPr>
          <p:nvPr>
            <p:ph type="body" idx="1"/>
          </p:nvPr>
        </p:nvSpPr>
        <p:spPr>
          <a:xfrm>
            <a:off x="432000" y="1512000"/>
            <a:ext cx="11328000" cy="4679250"/>
          </a:xfrm>
          <a:prstGeom prst="rect">
            <a:avLst/>
          </a:prstGeom>
        </p:spPr>
        <p:txBody>
          <a:bodyPr vert="horz"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ZA" dirty="0"/>
          </a:p>
        </p:txBody>
      </p:sp>
      <p:sp>
        <p:nvSpPr>
          <p:cNvPr id="5" name="Footer Placeholder 4">
            <a:extLst>
              <a:ext uri="{FF2B5EF4-FFF2-40B4-BE49-F238E27FC236}">
                <a16:creationId xmlns:a16="http://schemas.microsoft.com/office/drawing/2014/main" id="{58879C91-B77F-4273-9A27-A3535FB889DB}"/>
              </a:ext>
            </a:extLst>
          </p:cNvPr>
          <p:cNvSpPr>
            <a:spLocks noGrp="1"/>
          </p:cNvSpPr>
          <p:nvPr>
            <p:ph type="ftr" sz="quarter" idx="3"/>
          </p:nvPr>
        </p:nvSpPr>
        <p:spPr>
          <a:xfrm>
            <a:off x="432000" y="6361483"/>
            <a:ext cx="5484930" cy="201532"/>
          </a:xfrm>
          <a:prstGeom prst="rect">
            <a:avLst/>
          </a:prstGeom>
          <a:noFill/>
        </p:spPr>
        <p:txBody>
          <a:bodyPr vert="horz" lIns="0" tIns="0" rIns="0" bIns="0" rtlCol="0" anchor="ctr"/>
          <a:lstStyle>
            <a:lvl1pPr algn="l">
              <a:defRPr sz="1200">
                <a:solidFill>
                  <a:schemeClr val="tx1">
                    <a:lumMod val="75000"/>
                    <a:lumOff val="25000"/>
                  </a:schemeClr>
                </a:solidFill>
              </a:defRPr>
            </a:lvl1pPr>
          </a:lstStyle>
          <a:p>
            <a:r>
              <a:rPr lang="en-ZA" dirty="0"/>
              <a:t>Add a footer</a:t>
            </a:r>
          </a:p>
        </p:txBody>
      </p:sp>
      <p:sp>
        <p:nvSpPr>
          <p:cNvPr id="6" name="Slide Number Placeholder 5">
            <a:extLst>
              <a:ext uri="{FF2B5EF4-FFF2-40B4-BE49-F238E27FC236}">
                <a16:creationId xmlns:a16="http://schemas.microsoft.com/office/drawing/2014/main" id="{5ECA3099-A94F-4C3E-BC29-780EDD38F722}"/>
              </a:ext>
            </a:extLst>
          </p:cNvPr>
          <p:cNvSpPr>
            <a:spLocks noGrp="1"/>
          </p:cNvSpPr>
          <p:nvPr>
            <p:ph type="sldNum" sz="quarter" idx="4"/>
          </p:nvPr>
        </p:nvSpPr>
        <p:spPr>
          <a:xfrm>
            <a:off x="11727656" y="6277243"/>
            <a:ext cx="464344" cy="400188"/>
          </a:xfrm>
          <a:prstGeom prst="roundRect">
            <a:avLst>
              <a:gd name="adj" fmla="val 9526"/>
            </a:avLst>
          </a:prstGeom>
          <a:gradFill>
            <a:gsLst>
              <a:gs pos="20000">
                <a:schemeClr val="tx1">
                  <a:lumMod val="75000"/>
                  <a:lumOff val="25000"/>
                </a:schemeClr>
              </a:gs>
              <a:gs pos="82000">
                <a:schemeClr val="tx1"/>
              </a:gs>
            </a:gsLst>
            <a:lin ang="3000000" scaled="0"/>
          </a:gradFill>
          <a:ln w="6350">
            <a:solidFill>
              <a:schemeClr val="accent1"/>
            </a:solidFill>
          </a:ln>
        </p:spPr>
        <p:txBody>
          <a:bodyPr vert="horz" lIns="0" tIns="0" rIns="0" bIns="0" rtlCol="0" anchor="ctr"/>
          <a:lstStyle>
            <a:lvl1pPr algn="ctr">
              <a:defRPr sz="1200" i="1">
                <a:solidFill>
                  <a:schemeClr val="bg1"/>
                </a:solidFill>
                <a:latin typeface="Times New Roman" panose="02020603050405020304" pitchFamily="18" charset="0"/>
                <a:cs typeface="Times New Roman" panose="02020603050405020304" pitchFamily="18" charset="0"/>
              </a:defRPr>
            </a:lvl1pPr>
          </a:lstStyle>
          <a:p>
            <a:fld id="{19B51A1E-902D-48AF-9020-955120F399B6}" type="slidenum">
              <a:rPr lang="en-ZA" smtClean="0"/>
              <a:pPr/>
              <a:t>‹nº›</a:t>
            </a:fld>
            <a:endParaRPr lang="en-ZA" dirty="0"/>
          </a:p>
        </p:txBody>
      </p:sp>
    </p:spTree>
    <p:extLst>
      <p:ext uri="{BB962C8B-B14F-4D97-AF65-F5344CB8AC3E}">
        <p14:creationId xmlns:p14="http://schemas.microsoft.com/office/powerpoint/2010/main" val="946163275"/>
      </p:ext>
    </p:extLst>
  </p:cSld>
  <p:clrMap bg1="lt1" tx1="dk1" bg2="lt2" tx2="dk2" accent1="accent1" accent2="accent2" accent3="accent3" accent4="accent4" accent5="accent5" accent6="accent6" hlink="hlink" folHlink="folHlink"/>
  <p:sldLayoutIdLst>
    <p:sldLayoutId id="2147483654" r:id="rId1"/>
    <p:sldLayoutId id="2147483649" r:id="rId2"/>
    <p:sldLayoutId id="2147483662" r:id="rId3"/>
    <p:sldLayoutId id="2147483663" r:id="rId4"/>
    <p:sldLayoutId id="2147483658" r:id="rId5"/>
    <p:sldLayoutId id="2147483665" r:id="rId6"/>
    <p:sldLayoutId id="2147483666" r:id="rId7"/>
    <p:sldLayoutId id="2147483659" r:id="rId8"/>
    <p:sldLayoutId id="2147483660" r:id="rId9"/>
    <p:sldLayoutId id="2147483664" r:id="rId10"/>
    <p:sldLayoutId id="2147483656" r:id="rId11"/>
    <p:sldLayoutId id="2147483657" r:id="rId12"/>
    <p:sldLayoutId id="2147483667" r:id="rId13"/>
    <p:sldLayoutId id="2147483668" r:id="rId14"/>
    <p:sldLayoutId id="2147483650" r:id="rId15"/>
    <p:sldLayoutId id="2147483652" r:id="rId16"/>
    <p:sldLayoutId id="2147483669" r:id="rId17"/>
    <p:sldLayoutId id="2147483671" r:id="rId18"/>
    <p:sldLayoutId id="2147483672" r:id="rId19"/>
    <p:sldLayoutId id="2147483670" r:id="rId20"/>
    <p:sldLayoutId id="2147483655" r:id="rId21"/>
  </p:sldLayoutIdLst>
  <p:hf hdr="0" ftr="0" dt="0"/>
  <p:txStyles>
    <p:title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p:titleStyle>
    <p:body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6.xml"/><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5.jp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29.jpg"/><Relationship Id="rId1" Type="http://schemas.openxmlformats.org/officeDocument/2006/relationships/slideLayout" Target="../slideLayouts/slideLayout8.xml"/><Relationship Id="rId5" Type="http://schemas.openxmlformats.org/officeDocument/2006/relationships/image" Target="../media/image31.jpg"/><Relationship Id="rId4" Type="http://schemas.openxmlformats.org/officeDocument/2006/relationships/image" Target="../media/image15.jpg"/></Relationships>
</file>

<file path=ppt/slides/_rels/slide19.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hyperlink" Target="https://www.python.org/" TargetMode="External"/><Relationship Id="rId2" Type="http://schemas.openxmlformats.org/officeDocument/2006/relationships/hyperlink" Target="http://www.ic.uff.br/~aconci" TargetMode="External"/><Relationship Id="rId1" Type="http://schemas.openxmlformats.org/officeDocument/2006/relationships/slideLayout" Target="../slideLayouts/slideLayout5.xml"/><Relationship Id="rId5" Type="http://schemas.openxmlformats.org/officeDocument/2006/relationships/hyperlink" Target="https://opencv-python-tutroals.readthedocs.io/en/latest/" TargetMode="External"/><Relationship Id="rId4" Type="http://schemas.openxmlformats.org/officeDocument/2006/relationships/hyperlink" Target="https://opencv.org/"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6.jpg"/></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Layout" Target="../slideLayouts/slideLayout6.xml"/><Relationship Id="rId6" Type="http://schemas.openxmlformats.org/officeDocument/2006/relationships/image" Target="../media/image12.jpg"/><Relationship Id="rId5" Type="http://schemas.openxmlformats.org/officeDocument/2006/relationships/image" Target="../media/image4.jpg"/><Relationship Id="rId4" Type="http://schemas.openxmlformats.org/officeDocument/2006/relationships/image" Target="../media/image11.jpg"/></Relationships>
</file>

<file path=ppt/slides/_rels/slide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4.jp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1" name="Picture Placeholder 20">
            <a:extLst>
              <a:ext uri="{FF2B5EF4-FFF2-40B4-BE49-F238E27FC236}">
                <a16:creationId xmlns:a16="http://schemas.microsoft.com/office/drawing/2014/main" id="{013B1DF9-4A7D-4C11-AAFD-8A28C2B4B549}"/>
              </a:ext>
            </a:extLst>
          </p:cNvPr>
          <p:cNvPicPr>
            <a:picLocks noGrp="1" noChangeAspect="1"/>
          </p:cNvPicPr>
          <p:nvPr>
            <p:ph type="pic" sz="quarter" idx="10"/>
          </p:nvPr>
        </p:nvPicPr>
        <p:blipFill>
          <a:blip r:embed="rId2"/>
          <a:srcRect l="6922" r="6922"/>
          <a:stretch>
            <a:fillRect/>
          </a:stretch>
        </p:blipFill>
        <p:spPr>
          <a:xfrm>
            <a:off x="1" y="0"/>
            <a:ext cx="10655455" cy="6858000"/>
          </a:xfrm>
        </p:spPr>
      </p:pic>
      <p:sp>
        <p:nvSpPr>
          <p:cNvPr id="25" name="TextBox 24" descr="Slide accent to title box">
            <a:extLst>
              <a:ext uri="{FF2B5EF4-FFF2-40B4-BE49-F238E27FC236}">
                <a16:creationId xmlns:a16="http://schemas.microsoft.com/office/drawing/2014/main" id="{7EF238CB-AB58-4787-8F9C-A1C16929A2FA}"/>
              </a:ext>
              <a:ext uri="{C183D7F6-B498-43B3-948B-1728B52AA6E4}">
                <adec:decorative xmlns:adec="http://schemas.microsoft.com/office/drawing/2017/decorative" val="1"/>
              </a:ext>
            </a:extLst>
          </p:cNvPr>
          <p:cNvSpPr txBox="1">
            <a:spLocks/>
          </p:cNvSpPr>
          <p:nvPr/>
        </p:nvSpPr>
        <p:spPr>
          <a:xfrm flipH="1">
            <a:off x="0" y="4227821"/>
            <a:ext cx="1481849" cy="2200275"/>
          </a:xfrm>
          <a:custGeom>
            <a:avLst/>
            <a:gdLst>
              <a:gd name="connsiteX0" fmla="*/ 1494549 w 1494549"/>
              <a:gd name="connsiteY0" fmla="*/ 0 h 2200275"/>
              <a:gd name="connsiteX1" fmla="*/ 100333 w 1494549"/>
              <a:gd name="connsiteY1" fmla="*/ 0 h 2200275"/>
              <a:gd name="connsiteX2" fmla="*/ 0 w 1494549"/>
              <a:gd name="connsiteY2" fmla="*/ 100333 h 2200275"/>
              <a:gd name="connsiteX3" fmla="*/ 0 w 1494549"/>
              <a:gd name="connsiteY3" fmla="*/ 2099942 h 2200275"/>
              <a:gd name="connsiteX4" fmla="*/ 100333 w 1494549"/>
              <a:gd name="connsiteY4" fmla="*/ 2200275 h 2200275"/>
              <a:gd name="connsiteX5" fmla="*/ 1494549 w 1494549"/>
              <a:gd name="connsiteY5" fmla="*/ 2200275 h 2200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94549" h="2200275">
                <a:moveTo>
                  <a:pt x="1494549" y="0"/>
                </a:moveTo>
                <a:lnTo>
                  <a:pt x="100333" y="0"/>
                </a:lnTo>
                <a:cubicBezTo>
                  <a:pt x="44921" y="0"/>
                  <a:pt x="0" y="44921"/>
                  <a:pt x="0" y="100333"/>
                </a:cubicBezTo>
                <a:lnTo>
                  <a:pt x="0" y="2099942"/>
                </a:lnTo>
                <a:cubicBezTo>
                  <a:pt x="0" y="2155354"/>
                  <a:pt x="44921" y="2200275"/>
                  <a:pt x="100333" y="2200275"/>
                </a:cubicBezTo>
                <a:lnTo>
                  <a:pt x="1494549" y="2200275"/>
                </a:lnTo>
                <a:close/>
              </a:path>
            </a:pathLst>
          </a:custGeom>
          <a:gradFill>
            <a:gsLst>
              <a:gs pos="100000">
                <a:schemeClr val="tx1">
                  <a:lumMod val="75000"/>
                  <a:lumOff val="25000"/>
                </a:schemeClr>
              </a:gs>
              <a:gs pos="0">
                <a:schemeClr val="tx1"/>
              </a:gs>
            </a:gsLst>
            <a:lin ang="0" scaled="0"/>
          </a:gradFill>
          <a:ln w="3175">
            <a:solidFill>
              <a:schemeClr val="tx1">
                <a:lumMod val="85000"/>
                <a:lumOff val="15000"/>
              </a:schemeClr>
            </a:solidFill>
          </a:ln>
        </p:spPr>
        <p:txBody>
          <a:bodyPr vert="horz" wrap="square" lIns="180000" tIns="288000" rIns="180000" bIns="180000" rtlCol="0" anchor="t">
            <a:noAutofit/>
          </a:bodyPr>
          <a:lstStyle>
            <a:lvl1pPr algn="l" defTabSz="914400" rtl="0" eaLnBrk="1" latinLnBrk="0" hangingPunct="1">
              <a:lnSpc>
                <a:spcPts val="4000"/>
              </a:lnSpc>
              <a:spcBef>
                <a:spcPct val="0"/>
              </a:spcBef>
              <a:buNone/>
              <a:defRPr sz="5000" b="1" kern="1200" spc="-300">
                <a:solidFill>
                  <a:schemeClr val="bg1">
                    <a:lumMod val="95000"/>
                  </a:schemeClr>
                </a:solidFill>
                <a:latin typeface="+mj-lt"/>
                <a:ea typeface="+mj-ea"/>
                <a:cs typeface="+mj-cs"/>
              </a:defRPr>
            </a:lvl1pPr>
          </a:lstStyle>
          <a:p>
            <a:endParaRPr lang="en-ZA" dirty="0"/>
          </a:p>
        </p:txBody>
      </p:sp>
      <p:sp>
        <p:nvSpPr>
          <p:cNvPr id="20" name="Isosceles Triangle 19" descr="Slide shadow to title box">
            <a:extLst>
              <a:ext uri="{FF2B5EF4-FFF2-40B4-BE49-F238E27FC236}">
                <a16:creationId xmlns:a16="http://schemas.microsoft.com/office/drawing/2014/main" id="{545D50A1-D634-4325-B06C-5450FDF7B818}"/>
              </a:ext>
              <a:ext uri="{C183D7F6-B498-43B3-948B-1728B52AA6E4}">
                <adec:decorative xmlns:adec="http://schemas.microsoft.com/office/drawing/2017/decorative" val="1"/>
              </a:ext>
            </a:extLst>
          </p:cNvPr>
          <p:cNvSpPr/>
          <p:nvPr/>
        </p:nvSpPr>
        <p:spPr>
          <a:xfrm rot="10800000" flipH="1">
            <a:off x="1000838" y="5942316"/>
            <a:ext cx="476249" cy="424971"/>
          </a:xfrm>
          <a:prstGeom prst="triangle">
            <a:avLst>
              <a:gd name="adj" fmla="val 100000"/>
            </a:avLst>
          </a:prstGeom>
          <a:solidFill>
            <a:schemeClr val="accent1"/>
          </a:solid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3" name="Title 2">
            <a:extLst>
              <a:ext uri="{FF2B5EF4-FFF2-40B4-BE49-F238E27FC236}">
                <a16:creationId xmlns:a16="http://schemas.microsoft.com/office/drawing/2014/main" id="{200B3D2B-613A-41BE-987D-E6A1324B456D}"/>
              </a:ext>
            </a:extLst>
          </p:cNvPr>
          <p:cNvSpPr>
            <a:spLocks noGrp="1"/>
          </p:cNvSpPr>
          <p:nvPr>
            <p:ph type="ctrTitle"/>
          </p:nvPr>
        </p:nvSpPr>
        <p:spPr>
          <a:xfrm>
            <a:off x="936251" y="2542904"/>
            <a:ext cx="5035924" cy="3400732"/>
          </a:xfrm>
          <a:gradFill>
            <a:gsLst>
              <a:gs pos="100000">
                <a:schemeClr val="tx1">
                  <a:lumMod val="95000"/>
                  <a:lumOff val="5000"/>
                </a:schemeClr>
              </a:gs>
              <a:gs pos="0">
                <a:schemeClr val="tx1">
                  <a:lumMod val="75000"/>
                  <a:lumOff val="25000"/>
                </a:schemeClr>
              </a:gs>
            </a:gsLst>
          </a:gradFill>
          <a:ln>
            <a:solidFill>
              <a:schemeClr val="bg1">
                <a:lumMod val="50000"/>
              </a:schemeClr>
            </a:solidFill>
          </a:ln>
        </p:spPr>
        <p:txBody>
          <a:bodyPr anchor="ctr"/>
          <a:lstStyle/>
          <a:p>
            <a:pPr>
              <a:lnSpc>
                <a:spcPct val="100000"/>
              </a:lnSpc>
            </a:pPr>
            <a:r>
              <a:rPr lang="pt-BR" dirty="0"/>
              <a:t>Reconhecimento</a:t>
            </a:r>
            <a:br>
              <a:rPr lang="pt-BR" dirty="0"/>
            </a:br>
            <a:r>
              <a:rPr lang="pt-BR" dirty="0"/>
              <a:t>de Placas</a:t>
            </a:r>
            <a:br>
              <a:rPr lang="pt-BR" dirty="0"/>
            </a:br>
            <a:r>
              <a:rPr lang="pt-BR" dirty="0"/>
              <a:t>de Sinais</a:t>
            </a:r>
            <a:br>
              <a:rPr lang="pt-BR" dirty="0"/>
            </a:br>
            <a:r>
              <a:rPr lang="pt-BR" dirty="0"/>
              <a:t>de Trânsito</a:t>
            </a:r>
            <a:endParaRPr lang="en-ZA" dirty="0"/>
          </a:p>
        </p:txBody>
      </p:sp>
    </p:spTree>
    <p:extLst>
      <p:ext uri="{BB962C8B-B14F-4D97-AF65-F5344CB8AC3E}">
        <p14:creationId xmlns:p14="http://schemas.microsoft.com/office/powerpoint/2010/main" val="38999616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C15BC0-9393-40AC-B066-A0E1FEC1A4AB}"/>
              </a:ext>
            </a:extLst>
          </p:cNvPr>
          <p:cNvSpPr>
            <a:spLocks noGrp="1"/>
          </p:cNvSpPr>
          <p:nvPr>
            <p:ph type="title"/>
          </p:nvPr>
        </p:nvSpPr>
        <p:spPr/>
        <p:txBody>
          <a:bodyPr/>
          <a:lstStyle/>
          <a:p>
            <a:r>
              <a:rPr lang="pt-BR" dirty="0"/>
              <a:t>Histogramas de imagem</a:t>
            </a:r>
          </a:p>
        </p:txBody>
      </p:sp>
      <p:sp>
        <p:nvSpPr>
          <p:cNvPr id="4" name="Text Placeholder 3">
            <a:extLst>
              <a:ext uri="{FF2B5EF4-FFF2-40B4-BE49-F238E27FC236}">
                <a16:creationId xmlns:a16="http://schemas.microsoft.com/office/drawing/2014/main" id="{E4244C3F-A941-4FB2-A058-02AE8592205D}"/>
              </a:ext>
            </a:extLst>
          </p:cNvPr>
          <p:cNvSpPr>
            <a:spLocks noGrp="1"/>
          </p:cNvSpPr>
          <p:nvPr>
            <p:ph type="body" sz="quarter" idx="32"/>
          </p:nvPr>
        </p:nvSpPr>
        <p:spPr/>
        <p:txBody>
          <a:bodyPr/>
          <a:lstStyle/>
          <a:p>
            <a:r>
              <a:rPr lang="pt-BR" sz="2000" dirty="0"/>
              <a:t>Identificando qualidade do contraste</a:t>
            </a:r>
          </a:p>
        </p:txBody>
      </p:sp>
      <p:sp>
        <p:nvSpPr>
          <p:cNvPr id="5" name="Content Placeholder 4">
            <a:extLst>
              <a:ext uri="{FF2B5EF4-FFF2-40B4-BE49-F238E27FC236}">
                <a16:creationId xmlns:a16="http://schemas.microsoft.com/office/drawing/2014/main" id="{62F391A5-285E-4898-8F32-2DAD312A31A1}"/>
              </a:ext>
            </a:extLst>
          </p:cNvPr>
          <p:cNvSpPr>
            <a:spLocks noGrp="1"/>
          </p:cNvSpPr>
          <p:nvPr>
            <p:ph sz="half" idx="1"/>
          </p:nvPr>
        </p:nvSpPr>
        <p:spPr/>
        <p:txBody>
          <a:bodyPr/>
          <a:lstStyle/>
          <a:p>
            <a:pPr marL="0" indent="0">
              <a:lnSpc>
                <a:spcPct val="100000"/>
              </a:lnSpc>
              <a:buNone/>
            </a:pPr>
            <a:r>
              <a:rPr lang="pt-BR" sz="2000" dirty="0"/>
              <a:t>Para cada imagem vamos extrair um histograma para identificar se o contraste pode ser melhorado assim como a diferença entre os objetos. Com tons de cinza é possível aplicar as operações de histograma direto na imagem.</a:t>
            </a:r>
          </a:p>
          <a:p>
            <a:pPr marL="0" indent="0">
              <a:lnSpc>
                <a:spcPct val="100000"/>
              </a:lnSpc>
              <a:buNone/>
            </a:pPr>
            <a:endParaRPr lang="pt-BR" sz="2000" dirty="0"/>
          </a:p>
          <a:p>
            <a:pPr marL="457200" indent="-457200">
              <a:lnSpc>
                <a:spcPct val="100000"/>
              </a:lnSpc>
              <a:buFont typeface="+mj-lt"/>
              <a:buAutoNum type="arabicPeriod"/>
            </a:pPr>
            <a:r>
              <a:rPr lang="pt-BR" sz="2000" dirty="0"/>
              <a:t>Normalizar o histograma é garantir que os valores das intensidades dos pixels estejam bem distribuidos entre 0 e 255;</a:t>
            </a:r>
          </a:p>
          <a:p>
            <a:pPr marL="457200" indent="-457200">
              <a:lnSpc>
                <a:spcPct val="100000"/>
              </a:lnSpc>
              <a:buFont typeface="+mj-lt"/>
              <a:buAutoNum type="arabicPeriod"/>
            </a:pPr>
            <a:r>
              <a:rPr lang="pt-BR" sz="2000" dirty="0"/>
              <a:t>Calcula o histograma acumulado;</a:t>
            </a:r>
          </a:p>
          <a:p>
            <a:pPr marL="457200" indent="-457200">
              <a:lnSpc>
                <a:spcPct val="100000"/>
              </a:lnSpc>
              <a:buFont typeface="+mj-lt"/>
              <a:buAutoNum type="arabicPeriod"/>
            </a:pPr>
            <a:r>
              <a:rPr lang="pt-BR" sz="2000" dirty="0"/>
              <a:t>Transforma a imagem.</a:t>
            </a:r>
          </a:p>
        </p:txBody>
      </p:sp>
      <p:sp>
        <p:nvSpPr>
          <p:cNvPr id="6" name="Slide Number Placeholder 5">
            <a:extLst>
              <a:ext uri="{FF2B5EF4-FFF2-40B4-BE49-F238E27FC236}">
                <a16:creationId xmlns:a16="http://schemas.microsoft.com/office/drawing/2014/main" id="{FF755DC2-8456-408D-918D-7E1B34CC6E31}"/>
              </a:ext>
            </a:extLst>
          </p:cNvPr>
          <p:cNvSpPr>
            <a:spLocks noGrp="1"/>
          </p:cNvSpPr>
          <p:nvPr>
            <p:ph type="sldNum" sz="quarter" idx="33"/>
          </p:nvPr>
        </p:nvSpPr>
        <p:spPr/>
        <p:txBody>
          <a:bodyPr/>
          <a:lstStyle/>
          <a:p>
            <a:fld id="{19B51A1E-902D-48AF-9020-955120F399B6}" type="slidenum">
              <a:rPr lang="en-ZA" smtClean="0"/>
              <a:pPr/>
              <a:t>10</a:t>
            </a:fld>
            <a:endParaRPr lang="en-ZA" dirty="0"/>
          </a:p>
        </p:txBody>
      </p:sp>
      <p:pic>
        <p:nvPicPr>
          <p:cNvPr id="2" name="Picture 1">
            <a:extLst>
              <a:ext uri="{FF2B5EF4-FFF2-40B4-BE49-F238E27FC236}">
                <a16:creationId xmlns:a16="http://schemas.microsoft.com/office/drawing/2014/main" id="{D4EDAD6A-C1F6-432A-9ECA-495896AACF9B}"/>
              </a:ext>
            </a:extLst>
          </p:cNvPr>
          <p:cNvPicPr>
            <a:picLocks noChangeAspect="1"/>
          </p:cNvPicPr>
          <p:nvPr/>
        </p:nvPicPr>
        <p:blipFill>
          <a:blip r:embed="rId2"/>
          <a:stretch>
            <a:fillRect/>
          </a:stretch>
        </p:blipFill>
        <p:spPr>
          <a:xfrm>
            <a:off x="4322445" y="4590547"/>
            <a:ext cx="1352550" cy="466725"/>
          </a:xfrm>
          <a:prstGeom prst="rect">
            <a:avLst/>
          </a:prstGeom>
        </p:spPr>
      </p:pic>
      <p:pic>
        <p:nvPicPr>
          <p:cNvPr id="7" name="Picture 6">
            <a:extLst>
              <a:ext uri="{FF2B5EF4-FFF2-40B4-BE49-F238E27FC236}">
                <a16:creationId xmlns:a16="http://schemas.microsoft.com/office/drawing/2014/main" id="{293058ED-6D02-45D7-8640-C171ABE1B000}"/>
              </a:ext>
            </a:extLst>
          </p:cNvPr>
          <p:cNvPicPr>
            <a:picLocks noChangeAspect="1"/>
          </p:cNvPicPr>
          <p:nvPr/>
        </p:nvPicPr>
        <p:blipFill>
          <a:blip r:embed="rId3"/>
          <a:stretch>
            <a:fillRect/>
          </a:stretch>
        </p:blipFill>
        <p:spPr>
          <a:xfrm>
            <a:off x="3167801" y="5057272"/>
            <a:ext cx="1895475" cy="419100"/>
          </a:xfrm>
          <a:prstGeom prst="rect">
            <a:avLst/>
          </a:prstGeom>
        </p:spPr>
      </p:pic>
      <p:pic>
        <p:nvPicPr>
          <p:cNvPr id="15" name="Picture Placeholder 7">
            <a:extLst>
              <a:ext uri="{FF2B5EF4-FFF2-40B4-BE49-F238E27FC236}">
                <a16:creationId xmlns:a16="http://schemas.microsoft.com/office/drawing/2014/main" id="{D1FD507A-50AB-48AA-9561-9495027C48B7}"/>
              </a:ext>
            </a:extLst>
          </p:cNvPr>
          <p:cNvPicPr>
            <a:picLocks noChangeAspect="1"/>
          </p:cNvPicPr>
          <p:nvPr/>
        </p:nvPicPr>
        <p:blipFill>
          <a:blip r:embed="rId4"/>
          <a:stretch>
            <a:fillRect/>
          </a:stretch>
        </p:blipFill>
        <p:spPr>
          <a:xfrm>
            <a:off x="6076515" y="1021172"/>
            <a:ext cx="6115485" cy="4389129"/>
          </a:xfrm>
          <a:custGeom>
            <a:avLst/>
            <a:gdLst>
              <a:gd name="connsiteX0" fmla="*/ 193823 w 5511800"/>
              <a:gd name="connsiteY0" fmla="*/ 0 h 5760000"/>
              <a:gd name="connsiteX1" fmla="*/ 5511800 w 5511800"/>
              <a:gd name="connsiteY1" fmla="*/ 0 h 5760000"/>
              <a:gd name="connsiteX2" fmla="*/ 5511800 w 5511800"/>
              <a:gd name="connsiteY2" fmla="*/ 5760000 h 5760000"/>
              <a:gd name="connsiteX3" fmla="*/ 193823 w 5511800"/>
              <a:gd name="connsiteY3" fmla="*/ 5760000 h 5760000"/>
              <a:gd name="connsiteX4" fmla="*/ 3937 w 5511800"/>
              <a:gd name="connsiteY4" fmla="*/ 5605239 h 5760000"/>
              <a:gd name="connsiteX5" fmla="*/ 0 w 5511800"/>
              <a:gd name="connsiteY5" fmla="*/ 5566186 h 5760000"/>
              <a:gd name="connsiteX6" fmla="*/ 0 w 5511800"/>
              <a:gd name="connsiteY6" fmla="*/ 193814 h 5760000"/>
              <a:gd name="connsiteX7" fmla="*/ 3937 w 5511800"/>
              <a:gd name="connsiteY7" fmla="*/ 154762 h 5760000"/>
              <a:gd name="connsiteX8" fmla="*/ 193823 w 5511800"/>
              <a:gd name="connsiteY8" fmla="*/ 0 h 57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11800" h="5760000">
                <a:moveTo>
                  <a:pt x="193823" y="0"/>
                </a:moveTo>
                <a:lnTo>
                  <a:pt x="5511800" y="0"/>
                </a:lnTo>
                <a:lnTo>
                  <a:pt x="5511800" y="5760000"/>
                </a:lnTo>
                <a:lnTo>
                  <a:pt x="193823" y="5760000"/>
                </a:lnTo>
                <a:cubicBezTo>
                  <a:pt x="100158" y="5760000"/>
                  <a:pt x="22011" y="5693561"/>
                  <a:pt x="3937" y="5605239"/>
                </a:cubicBezTo>
                <a:lnTo>
                  <a:pt x="0" y="5566186"/>
                </a:lnTo>
                <a:lnTo>
                  <a:pt x="0" y="193814"/>
                </a:lnTo>
                <a:lnTo>
                  <a:pt x="3937" y="154762"/>
                </a:lnTo>
                <a:cubicBezTo>
                  <a:pt x="22011" y="66440"/>
                  <a:pt x="100158" y="0"/>
                  <a:pt x="193823" y="0"/>
                </a:cubicBezTo>
                <a:close/>
              </a:path>
            </a:pathLst>
          </a:custGeom>
        </p:spPr>
      </p:pic>
      <p:sp>
        <p:nvSpPr>
          <p:cNvPr id="16" name="TextBox 15">
            <a:extLst>
              <a:ext uri="{FF2B5EF4-FFF2-40B4-BE49-F238E27FC236}">
                <a16:creationId xmlns:a16="http://schemas.microsoft.com/office/drawing/2014/main" id="{EC7A7016-B7B9-45FB-8CE8-3E50C3591083}"/>
              </a:ext>
            </a:extLst>
          </p:cNvPr>
          <p:cNvSpPr txBox="1"/>
          <p:nvPr/>
        </p:nvSpPr>
        <p:spPr>
          <a:xfrm>
            <a:off x="6183085" y="5564777"/>
            <a:ext cx="5625737" cy="923330"/>
          </a:xfrm>
          <a:prstGeom prst="rect">
            <a:avLst/>
          </a:prstGeom>
          <a:noFill/>
        </p:spPr>
        <p:txBody>
          <a:bodyPr wrap="square" rtlCol="0">
            <a:spAutoFit/>
          </a:bodyPr>
          <a:lstStyle/>
          <a:p>
            <a:r>
              <a:rPr lang="pt-BR" dirty="0"/>
              <a:t>O eixo X possui uma distribuição de 0 a 255, a intensidade do pixel. No eixo Y, a quantidade de pixels daquela intensidade.</a:t>
            </a:r>
          </a:p>
        </p:txBody>
      </p:sp>
    </p:spTree>
    <p:extLst>
      <p:ext uri="{BB962C8B-B14F-4D97-AF65-F5344CB8AC3E}">
        <p14:creationId xmlns:p14="http://schemas.microsoft.com/office/powerpoint/2010/main" val="33785135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C83D5CF-AF1F-48CC-8295-972618F31A7B}"/>
              </a:ext>
            </a:extLst>
          </p:cNvPr>
          <p:cNvSpPr>
            <a:spLocks noGrp="1"/>
          </p:cNvSpPr>
          <p:nvPr>
            <p:ph type="title"/>
          </p:nvPr>
        </p:nvSpPr>
        <p:spPr>
          <a:xfrm>
            <a:off x="432000" y="432000"/>
            <a:ext cx="5472000" cy="432000"/>
          </a:xfrm>
        </p:spPr>
        <p:txBody>
          <a:bodyPr/>
          <a:lstStyle/>
          <a:p>
            <a:r>
              <a:rPr lang="pt-BR"/>
              <a:t>Equalização de Histograma</a:t>
            </a:r>
            <a:endParaRPr lang="pt-BR" dirty="0"/>
          </a:p>
        </p:txBody>
      </p:sp>
      <p:sp>
        <p:nvSpPr>
          <p:cNvPr id="4" name="Text Placeholder 3">
            <a:extLst>
              <a:ext uri="{FF2B5EF4-FFF2-40B4-BE49-F238E27FC236}">
                <a16:creationId xmlns:a16="http://schemas.microsoft.com/office/drawing/2014/main" id="{17F91354-16BB-4265-9822-3A5B2D9407BC}"/>
              </a:ext>
            </a:extLst>
          </p:cNvPr>
          <p:cNvSpPr>
            <a:spLocks noGrp="1"/>
          </p:cNvSpPr>
          <p:nvPr>
            <p:ph type="body" sz="quarter" idx="32"/>
          </p:nvPr>
        </p:nvSpPr>
        <p:spPr>
          <a:xfrm>
            <a:off x="431800" y="1008000"/>
            <a:ext cx="5759993" cy="360000"/>
          </a:xfrm>
        </p:spPr>
        <p:txBody>
          <a:bodyPr/>
          <a:lstStyle/>
          <a:p>
            <a:r>
              <a:rPr lang="en-US" dirty="0"/>
              <a:t>CLAHE (Contrast Limited Adaptive Histogram Equalization)</a:t>
            </a:r>
            <a:endParaRPr lang="pt-BR" dirty="0"/>
          </a:p>
          <a:p>
            <a:endParaRPr lang="pt-BR" sz="1600" dirty="0"/>
          </a:p>
        </p:txBody>
      </p:sp>
      <p:pic>
        <p:nvPicPr>
          <p:cNvPr id="7" name="Content Placeholder 6">
            <a:extLst>
              <a:ext uri="{FF2B5EF4-FFF2-40B4-BE49-F238E27FC236}">
                <a16:creationId xmlns:a16="http://schemas.microsoft.com/office/drawing/2014/main" id="{49B4EB40-A4F8-43E7-AF0B-ABA6D4CDE293}"/>
              </a:ext>
            </a:extLst>
          </p:cNvPr>
          <p:cNvPicPr>
            <a:picLocks noGrp="1" noChangeAspect="1"/>
          </p:cNvPicPr>
          <p:nvPr>
            <p:ph sz="half" idx="1"/>
          </p:nvPr>
        </p:nvPicPr>
        <p:blipFill>
          <a:blip r:embed="rId2"/>
          <a:stretch>
            <a:fillRect/>
          </a:stretch>
        </p:blipFill>
        <p:spPr>
          <a:xfrm>
            <a:off x="431800" y="1363795"/>
            <a:ext cx="5472113" cy="4104084"/>
          </a:xfrm>
        </p:spPr>
      </p:pic>
      <p:sp>
        <p:nvSpPr>
          <p:cNvPr id="6" name="Slide Number Placeholder 5">
            <a:extLst>
              <a:ext uri="{FF2B5EF4-FFF2-40B4-BE49-F238E27FC236}">
                <a16:creationId xmlns:a16="http://schemas.microsoft.com/office/drawing/2014/main" id="{FF56ADB8-AAA3-4C25-82BD-D2724FA8D17C}"/>
              </a:ext>
            </a:extLst>
          </p:cNvPr>
          <p:cNvSpPr>
            <a:spLocks noGrp="1"/>
          </p:cNvSpPr>
          <p:nvPr>
            <p:ph type="sldNum" sz="quarter" idx="33"/>
          </p:nvPr>
        </p:nvSpPr>
        <p:spPr>
          <a:xfrm>
            <a:off x="11727656" y="6277243"/>
            <a:ext cx="464344" cy="400188"/>
          </a:xfrm>
        </p:spPr>
        <p:txBody>
          <a:bodyPr/>
          <a:lstStyle/>
          <a:p>
            <a:fld id="{19B51A1E-902D-48AF-9020-955120F399B6}" type="slidenum">
              <a:rPr lang="en-ZA" smtClean="0"/>
              <a:pPr/>
              <a:t>11</a:t>
            </a:fld>
            <a:endParaRPr lang="en-ZA" dirty="0"/>
          </a:p>
        </p:txBody>
      </p:sp>
      <p:sp>
        <p:nvSpPr>
          <p:cNvPr id="9" name="TextBox 8">
            <a:extLst>
              <a:ext uri="{FF2B5EF4-FFF2-40B4-BE49-F238E27FC236}">
                <a16:creationId xmlns:a16="http://schemas.microsoft.com/office/drawing/2014/main" id="{4C2E9EEF-3203-4C4E-96E1-98D25AB1D76C}"/>
              </a:ext>
            </a:extLst>
          </p:cNvPr>
          <p:cNvSpPr txBox="1"/>
          <p:nvPr/>
        </p:nvSpPr>
        <p:spPr>
          <a:xfrm>
            <a:off x="397508" y="5554007"/>
            <a:ext cx="5524321" cy="1200329"/>
          </a:xfrm>
          <a:prstGeom prst="rect">
            <a:avLst/>
          </a:prstGeom>
          <a:noFill/>
        </p:spPr>
        <p:txBody>
          <a:bodyPr wrap="square" rtlCol="0">
            <a:spAutoFit/>
          </a:bodyPr>
          <a:lstStyle/>
          <a:p>
            <a:r>
              <a:rPr lang="pt-BR" dirty="0"/>
              <a:t>A equalização adaptativa, divide a imagem em pequenos blocos de 8x8. O CLAHE apresentou resultados melhores que outras opções de equalização sem limitação de contraste.</a:t>
            </a:r>
          </a:p>
        </p:txBody>
      </p:sp>
      <p:pic>
        <p:nvPicPr>
          <p:cNvPr id="11" name="Picture Placeholder 10">
            <a:extLst>
              <a:ext uri="{FF2B5EF4-FFF2-40B4-BE49-F238E27FC236}">
                <a16:creationId xmlns:a16="http://schemas.microsoft.com/office/drawing/2014/main" id="{5214227D-BB8A-427D-895A-A19FF319A89C}"/>
              </a:ext>
            </a:extLst>
          </p:cNvPr>
          <p:cNvPicPr>
            <a:picLocks noGrp="1" noChangeAspect="1"/>
          </p:cNvPicPr>
          <p:nvPr>
            <p:ph type="pic" sz="quarter" idx="36"/>
          </p:nvPr>
        </p:nvPicPr>
        <p:blipFill rotWithShape="1">
          <a:blip r:embed="rId3"/>
          <a:srcRect t="12554" b="18613"/>
          <a:stretch/>
        </p:blipFill>
        <p:spPr>
          <a:xfrm>
            <a:off x="6282692" y="548654"/>
            <a:ext cx="5511800" cy="5704114"/>
          </a:xfrm>
        </p:spPr>
      </p:pic>
    </p:spTree>
    <p:extLst>
      <p:ext uri="{BB962C8B-B14F-4D97-AF65-F5344CB8AC3E}">
        <p14:creationId xmlns:p14="http://schemas.microsoft.com/office/powerpoint/2010/main" val="32997758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35928D3-4C9A-4276-9EB3-000EC79F9A61}"/>
              </a:ext>
            </a:extLst>
          </p:cNvPr>
          <p:cNvSpPr>
            <a:spLocks noGrp="1"/>
          </p:cNvSpPr>
          <p:nvPr>
            <p:ph type="title"/>
          </p:nvPr>
        </p:nvSpPr>
        <p:spPr/>
        <p:txBody>
          <a:bodyPr/>
          <a:lstStyle/>
          <a:p>
            <a:r>
              <a:rPr lang="pt-BR" dirty="0"/>
              <a:t>Suavização de imagens</a:t>
            </a:r>
          </a:p>
        </p:txBody>
      </p:sp>
      <p:sp>
        <p:nvSpPr>
          <p:cNvPr id="4" name="Text Placeholder 3">
            <a:extLst>
              <a:ext uri="{FF2B5EF4-FFF2-40B4-BE49-F238E27FC236}">
                <a16:creationId xmlns:a16="http://schemas.microsoft.com/office/drawing/2014/main" id="{FFD93AF0-1902-4E09-A4E7-92EFEA2165F6}"/>
              </a:ext>
            </a:extLst>
          </p:cNvPr>
          <p:cNvSpPr>
            <a:spLocks noGrp="1"/>
          </p:cNvSpPr>
          <p:nvPr>
            <p:ph type="body" sz="quarter" idx="32"/>
          </p:nvPr>
        </p:nvSpPr>
        <p:spPr/>
        <p:txBody>
          <a:bodyPr/>
          <a:lstStyle/>
          <a:p>
            <a:r>
              <a:rPr lang="pt-BR" dirty="0"/>
              <a:t>Suavização com filtro bilateral</a:t>
            </a:r>
          </a:p>
        </p:txBody>
      </p:sp>
      <p:sp>
        <p:nvSpPr>
          <p:cNvPr id="5" name="Content Placeholder 4">
            <a:extLst>
              <a:ext uri="{FF2B5EF4-FFF2-40B4-BE49-F238E27FC236}">
                <a16:creationId xmlns:a16="http://schemas.microsoft.com/office/drawing/2014/main" id="{1C3E88EA-CF3C-4784-A457-0B828318599E}"/>
              </a:ext>
            </a:extLst>
          </p:cNvPr>
          <p:cNvSpPr>
            <a:spLocks noGrp="1"/>
          </p:cNvSpPr>
          <p:nvPr>
            <p:ph sz="half" idx="1"/>
          </p:nvPr>
        </p:nvSpPr>
        <p:spPr/>
        <p:txBody>
          <a:bodyPr/>
          <a:lstStyle/>
          <a:p>
            <a:pPr marL="0" indent="0">
              <a:lnSpc>
                <a:spcPct val="100000"/>
              </a:lnSpc>
              <a:buNone/>
            </a:pPr>
            <a:r>
              <a:rPr lang="pt-BR" sz="2000" dirty="0"/>
              <a:t>É mais lento para calcular que um filtro por Mediana ou Gaussiana mas como vantagem apresenta a preservação de bordas e garante que o </a:t>
            </a:r>
            <a:r>
              <a:rPr lang="pt-BR" sz="2000" b="1" dirty="0"/>
              <a:t>ruído seja removido</a:t>
            </a:r>
            <a:r>
              <a:rPr lang="pt-BR" sz="2000" dirty="0"/>
              <a:t>. Além de um filtro gaussiano do espaço ao redor do pixel também é utilizado outro cálculo com outro filtro gaussiano que leva em conta a diferença de intensidade entre os pixels.</a:t>
            </a:r>
          </a:p>
          <a:p>
            <a:pPr marL="0" indent="0">
              <a:lnSpc>
                <a:spcPct val="100000"/>
              </a:lnSpc>
              <a:buNone/>
            </a:pPr>
            <a:r>
              <a:rPr lang="pt-BR" sz="2000" dirty="0"/>
              <a:t>Utilizamos um função do OpenCV com os parâmetros</a:t>
            </a:r>
          </a:p>
          <a:p>
            <a:pPr marL="0" indent="0">
              <a:buNone/>
            </a:pPr>
            <a:r>
              <a:rPr lang="pt-BR" sz="2000" dirty="0"/>
              <a:t>cv2.bilateralFilter(img, 7, 49, 49).</a:t>
            </a:r>
          </a:p>
        </p:txBody>
      </p:sp>
      <p:sp>
        <p:nvSpPr>
          <p:cNvPr id="6" name="Slide Number Placeholder 5">
            <a:extLst>
              <a:ext uri="{FF2B5EF4-FFF2-40B4-BE49-F238E27FC236}">
                <a16:creationId xmlns:a16="http://schemas.microsoft.com/office/drawing/2014/main" id="{9FF8D76D-7E57-4B00-A471-9BDAC85CFE02}"/>
              </a:ext>
            </a:extLst>
          </p:cNvPr>
          <p:cNvSpPr>
            <a:spLocks noGrp="1"/>
          </p:cNvSpPr>
          <p:nvPr>
            <p:ph type="sldNum" sz="quarter" idx="33"/>
          </p:nvPr>
        </p:nvSpPr>
        <p:spPr/>
        <p:txBody>
          <a:bodyPr/>
          <a:lstStyle/>
          <a:p>
            <a:fld id="{19B51A1E-902D-48AF-9020-955120F399B6}" type="slidenum">
              <a:rPr lang="en-ZA" smtClean="0"/>
              <a:pPr/>
              <a:t>12</a:t>
            </a:fld>
            <a:endParaRPr lang="en-ZA" dirty="0"/>
          </a:p>
        </p:txBody>
      </p:sp>
      <p:pic>
        <p:nvPicPr>
          <p:cNvPr id="10" name="Picture Placeholder 9">
            <a:extLst>
              <a:ext uri="{FF2B5EF4-FFF2-40B4-BE49-F238E27FC236}">
                <a16:creationId xmlns:a16="http://schemas.microsoft.com/office/drawing/2014/main" id="{39B0C96F-70D5-4BFA-B0EE-7C77A533BFDC}"/>
              </a:ext>
            </a:extLst>
          </p:cNvPr>
          <p:cNvPicPr>
            <a:picLocks noGrp="1" noChangeAspect="1"/>
          </p:cNvPicPr>
          <p:nvPr>
            <p:ph type="pic" sz="quarter" idx="36"/>
          </p:nvPr>
        </p:nvPicPr>
        <p:blipFill rotWithShape="1">
          <a:blip r:embed="rId2"/>
          <a:srcRect t="12030" b="15246"/>
          <a:stretch/>
        </p:blipFill>
        <p:spPr>
          <a:xfrm>
            <a:off x="6282692" y="383183"/>
            <a:ext cx="5511800" cy="6026537"/>
          </a:xfrm>
        </p:spPr>
      </p:pic>
    </p:spTree>
    <p:extLst>
      <p:ext uri="{BB962C8B-B14F-4D97-AF65-F5344CB8AC3E}">
        <p14:creationId xmlns:p14="http://schemas.microsoft.com/office/powerpoint/2010/main" val="38958269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C833B91-5D60-43BD-9222-F3B40718C5B5}"/>
              </a:ext>
            </a:extLst>
          </p:cNvPr>
          <p:cNvSpPr>
            <a:spLocks noGrp="1"/>
          </p:cNvSpPr>
          <p:nvPr>
            <p:ph type="title"/>
          </p:nvPr>
        </p:nvSpPr>
        <p:spPr/>
        <p:txBody>
          <a:bodyPr/>
          <a:lstStyle/>
          <a:p>
            <a:r>
              <a:rPr lang="pt-BR" dirty="0"/>
              <a:t>Segmentação</a:t>
            </a:r>
          </a:p>
        </p:txBody>
      </p:sp>
      <p:sp>
        <p:nvSpPr>
          <p:cNvPr id="4" name="Text Placeholder 3">
            <a:extLst>
              <a:ext uri="{FF2B5EF4-FFF2-40B4-BE49-F238E27FC236}">
                <a16:creationId xmlns:a16="http://schemas.microsoft.com/office/drawing/2014/main" id="{01A9827E-5617-45DA-817F-BD7C0B422C6C}"/>
              </a:ext>
            </a:extLst>
          </p:cNvPr>
          <p:cNvSpPr>
            <a:spLocks noGrp="1"/>
          </p:cNvSpPr>
          <p:nvPr>
            <p:ph type="body" sz="quarter" idx="32"/>
          </p:nvPr>
        </p:nvSpPr>
        <p:spPr/>
        <p:txBody>
          <a:bodyPr/>
          <a:lstStyle/>
          <a:p>
            <a:r>
              <a:rPr lang="pt-BR" dirty="0"/>
              <a:t>Segmentação e métodos de detecção de bordas</a:t>
            </a:r>
          </a:p>
        </p:txBody>
      </p:sp>
      <p:sp>
        <p:nvSpPr>
          <p:cNvPr id="6" name="Slide Number Placeholder 5">
            <a:extLst>
              <a:ext uri="{FF2B5EF4-FFF2-40B4-BE49-F238E27FC236}">
                <a16:creationId xmlns:a16="http://schemas.microsoft.com/office/drawing/2014/main" id="{EE2D252B-811C-4757-BA2F-8497CF0806E2}"/>
              </a:ext>
            </a:extLst>
          </p:cNvPr>
          <p:cNvSpPr>
            <a:spLocks noGrp="1"/>
          </p:cNvSpPr>
          <p:nvPr>
            <p:ph type="sldNum" sz="quarter" idx="33"/>
          </p:nvPr>
        </p:nvSpPr>
        <p:spPr/>
        <p:txBody>
          <a:bodyPr/>
          <a:lstStyle/>
          <a:p>
            <a:fld id="{19B51A1E-902D-48AF-9020-955120F399B6}" type="slidenum">
              <a:rPr lang="en-ZA" smtClean="0"/>
              <a:pPr/>
              <a:t>13</a:t>
            </a:fld>
            <a:endParaRPr lang="en-ZA" dirty="0"/>
          </a:p>
        </p:txBody>
      </p:sp>
      <p:sp>
        <p:nvSpPr>
          <p:cNvPr id="5" name="Content Placeholder 4">
            <a:extLst>
              <a:ext uri="{FF2B5EF4-FFF2-40B4-BE49-F238E27FC236}">
                <a16:creationId xmlns:a16="http://schemas.microsoft.com/office/drawing/2014/main" id="{BE7C5CDB-5E89-4C4D-9ECF-45D6B1E75B5A}"/>
              </a:ext>
            </a:extLst>
          </p:cNvPr>
          <p:cNvSpPr>
            <a:spLocks noGrp="1"/>
          </p:cNvSpPr>
          <p:nvPr>
            <p:ph sz="half" idx="1"/>
          </p:nvPr>
        </p:nvSpPr>
        <p:spPr>
          <a:xfrm>
            <a:off x="432000" y="1511566"/>
            <a:ext cx="5472000" cy="2372457"/>
          </a:xfrm>
        </p:spPr>
        <p:txBody>
          <a:bodyPr/>
          <a:lstStyle/>
          <a:p>
            <a:pPr marL="0" indent="0">
              <a:buNone/>
            </a:pPr>
            <a:r>
              <a:rPr lang="pt-BR" sz="2000" dirty="0"/>
              <a:t>Com o objetivos de encontrar as formas geométricas das placas, estamos utilizando o </a:t>
            </a:r>
            <a:r>
              <a:rPr lang="pt-BR" sz="2000" b="1" dirty="0"/>
              <a:t>detector de bordas de Canny</a:t>
            </a:r>
            <a:r>
              <a:rPr lang="pt-BR" sz="2000" dirty="0"/>
              <a:t>. Um algoritmo multi-estágios para detectar uma ampla margem de bordas na imagem.</a:t>
            </a:r>
          </a:p>
          <a:p>
            <a:pPr marL="0" indent="0">
              <a:buNone/>
            </a:pPr>
            <a:r>
              <a:rPr lang="pt-BR" sz="2000" dirty="0"/>
              <a:t>No exemplo da imagem ao lado, para cada forma tentamos identificar se possui quatro cantos, um losango ou quadrado ou retangulo e recortamos a área da imagem original.</a:t>
            </a:r>
          </a:p>
        </p:txBody>
      </p:sp>
      <p:pic>
        <p:nvPicPr>
          <p:cNvPr id="13" name="Picture Placeholder 12">
            <a:extLst>
              <a:ext uri="{FF2B5EF4-FFF2-40B4-BE49-F238E27FC236}">
                <a16:creationId xmlns:a16="http://schemas.microsoft.com/office/drawing/2014/main" id="{1DF605D2-6B7C-4FB6-9ABF-1D58B5E1F6C4}"/>
              </a:ext>
            </a:extLst>
          </p:cNvPr>
          <p:cNvPicPr>
            <a:picLocks noGrp="1" noChangeAspect="1"/>
          </p:cNvPicPr>
          <p:nvPr>
            <p:ph type="pic" sz="quarter" idx="36"/>
          </p:nvPr>
        </p:nvPicPr>
        <p:blipFill>
          <a:blip r:embed="rId2"/>
          <a:srcRect l="2150" r="2150"/>
          <a:stretch>
            <a:fillRect/>
          </a:stretch>
        </p:blipFill>
        <p:spPr/>
      </p:pic>
      <p:pic>
        <p:nvPicPr>
          <p:cNvPr id="17" name="Picture 16">
            <a:extLst>
              <a:ext uri="{FF2B5EF4-FFF2-40B4-BE49-F238E27FC236}">
                <a16:creationId xmlns:a16="http://schemas.microsoft.com/office/drawing/2014/main" id="{00BD2411-5D5B-4971-AFE4-62E11216648B}"/>
              </a:ext>
            </a:extLst>
          </p:cNvPr>
          <p:cNvPicPr>
            <a:picLocks noChangeAspect="1"/>
          </p:cNvPicPr>
          <p:nvPr/>
        </p:nvPicPr>
        <p:blipFill rotWithShape="1">
          <a:blip r:embed="rId3"/>
          <a:srcRect l="6364" t="38634"/>
          <a:stretch/>
        </p:blipFill>
        <p:spPr>
          <a:xfrm>
            <a:off x="3709850" y="3953692"/>
            <a:ext cx="2354581" cy="2151017"/>
          </a:xfrm>
          <a:prstGeom prst="rect">
            <a:avLst/>
          </a:prstGeom>
        </p:spPr>
      </p:pic>
      <p:sp>
        <p:nvSpPr>
          <p:cNvPr id="19" name="TextBox 18">
            <a:extLst>
              <a:ext uri="{FF2B5EF4-FFF2-40B4-BE49-F238E27FC236}">
                <a16:creationId xmlns:a16="http://schemas.microsoft.com/office/drawing/2014/main" id="{97D490EE-DC55-4E3B-9C83-65545D2D0DA7}"/>
              </a:ext>
            </a:extLst>
          </p:cNvPr>
          <p:cNvSpPr txBox="1"/>
          <p:nvPr/>
        </p:nvSpPr>
        <p:spPr>
          <a:xfrm>
            <a:off x="339634" y="3921600"/>
            <a:ext cx="3265715" cy="2585323"/>
          </a:xfrm>
          <a:prstGeom prst="rect">
            <a:avLst/>
          </a:prstGeom>
          <a:noFill/>
        </p:spPr>
        <p:txBody>
          <a:bodyPr wrap="square" rtlCol="0">
            <a:spAutoFit/>
          </a:bodyPr>
          <a:lstStyle/>
          <a:p>
            <a:r>
              <a:rPr lang="pt-BR" sz="1600" dirty="0"/>
              <a:t>Para facilitar e verificação de angulos das formas, foi preciso aplicar um algoritmo de suavização. O </a:t>
            </a:r>
            <a:r>
              <a:rPr lang="pt-BR" sz="1600" b="1" dirty="0"/>
              <a:t>Ramer-Douglas-Peucker</a:t>
            </a:r>
            <a:r>
              <a:rPr lang="pt-BR" sz="1600" dirty="0"/>
              <a:t>, algoritmo iterativo de ajuste de ponto final, é um algoritmo que dizima uma curva composta de segmentos de linha para uma curva semelhante com menos pontos.</a:t>
            </a:r>
          </a:p>
          <a:p>
            <a:endParaRPr lang="pt-BR" dirty="0"/>
          </a:p>
        </p:txBody>
      </p:sp>
    </p:spTree>
    <p:extLst>
      <p:ext uri="{BB962C8B-B14F-4D97-AF65-F5344CB8AC3E}">
        <p14:creationId xmlns:p14="http://schemas.microsoft.com/office/powerpoint/2010/main" val="3843776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C833B91-5D60-43BD-9222-F3B40718C5B5}"/>
              </a:ext>
            </a:extLst>
          </p:cNvPr>
          <p:cNvSpPr>
            <a:spLocks noGrp="1"/>
          </p:cNvSpPr>
          <p:nvPr>
            <p:ph type="title"/>
          </p:nvPr>
        </p:nvSpPr>
        <p:spPr/>
        <p:txBody>
          <a:bodyPr/>
          <a:lstStyle/>
          <a:p>
            <a:r>
              <a:rPr lang="pt-BR" dirty="0"/>
              <a:t>Limiarização</a:t>
            </a:r>
          </a:p>
        </p:txBody>
      </p:sp>
      <p:sp>
        <p:nvSpPr>
          <p:cNvPr id="4" name="Text Placeholder 3">
            <a:extLst>
              <a:ext uri="{FF2B5EF4-FFF2-40B4-BE49-F238E27FC236}">
                <a16:creationId xmlns:a16="http://schemas.microsoft.com/office/drawing/2014/main" id="{01A9827E-5617-45DA-817F-BD7C0B422C6C}"/>
              </a:ext>
            </a:extLst>
          </p:cNvPr>
          <p:cNvSpPr>
            <a:spLocks noGrp="1"/>
          </p:cNvSpPr>
          <p:nvPr>
            <p:ph type="body" sz="quarter" idx="32"/>
          </p:nvPr>
        </p:nvSpPr>
        <p:spPr/>
        <p:txBody>
          <a:bodyPr/>
          <a:lstStyle/>
          <a:p>
            <a:r>
              <a:rPr lang="pt-BR" sz="2000" dirty="0"/>
              <a:t>Threshold com Otsu</a:t>
            </a:r>
          </a:p>
        </p:txBody>
      </p:sp>
      <p:sp>
        <p:nvSpPr>
          <p:cNvPr id="6" name="Slide Number Placeholder 5">
            <a:extLst>
              <a:ext uri="{FF2B5EF4-FFF2-40B4-BE49-F238E27FC236}">
                <a16:creationId xmlns:a16="http://schemas.microsoft.com/office/drawing/2014/main" id="{EE2D252B-811C-4757-BA2F-8497CF0806E2}"/>
              </a:ext>
            </a:extLst>
          </p:cNvPr>
          <p:cNvSpPr>
            <a:spLocks noGrp="1"/>
          </p:cNvSpPr>
          <p:nvPr>
            <p:ph type="sldNum" sz="quarter" idx="33"/>
          </p:nvPr>
        </p:nvSpPr>
        <p:spPr/>
        <p:txBody>
          <a:bodyPr/>
          <a:lstStyle/>
          <a:p>
            <a:fld id="{19B51A1E-902D-48AF-9020-955120F399B6}" type="slidenum">
              <a:rPr lang="en-ZA" smtClean="0"/>
              <a:pPr/>
              <a:t>14</a:t>
            </a:fld>
            <a:endParaRPr lang="en-ZA" dirty="0"/>
          </a:p>
        </p:txBody>
      </p:sp>
      <p:sp>
        <p:nvSpPr>
          <p:cNvPr id="5" name="Content Placeholder 4">
            <a:extLst>
              <a:ext uri="{FF2B5EF4-FFF2-40B4-BE49-F238E27FC236}">
                <a16:creationId xmlns:a16="http://schemas.microsoft.com/office/drawing/2014/main" id="{BE7C5CDB-5E89-4C4D-9ECF-45D6B1E75B5A}"/>
              </a:ext>
            </a:extLst>
          </p:cNvPr>
          <p:cNvSpPr>
            <a:spLocks noGrp="1"/>
          </p:cNvSpPr>
          <p:nvPr>
            <p:ph sz="half" idx="1"/>
          </p:nvPr>
        </p:nvSpPr>
        <p:spPr>
          <a:xfrm>
            <a:off x="432000" y="1511566"/>
            <a:ext cx="5472000" cy="1815107"/>
          </a:xfrm>
        </p:spPr>
        <p:txBody>
          <a:bodyPr/>
          <a:lstStyle/>
          <a:p>
            <a:pPr marL="0" indent="0">
              <a:lnSpc>
                <a:spcPct val="100000"/>
              </a:lnSpc>
              <a:buNone/>
            </a:pPr>
            <a:r>
              <a:rPr lang="pt-BR" sz="2000" dirty="0"/>
              <a:t>Para cada objeto encontrado, recortamos da imagem, normalizamos o tamanho e aplicamos uma limiarização utilizando o algoritmo do Otsu e passamos para a segunda fase de processamento. A imagem binária facilita o processo e define bem as formas para extração das características.</a:t>
            </a:r>
          </a:p>
        </p:txBody>
      </p:sp>
      <p:pic>
        <p:nvPicPr>
          <p:cNvPr id="11" name="Picture 10">
            <a:extLst>
              <a:ext uri="{FF2B5EF4-FFF2-40B4-BE49-F238E27FC236}">
                <a16:creationId xmlns:a16="http://schemas.microsoft.com/office/drawing/2014/main" id="{A163F5CA-D1D2-40F0-99F7-5EF0F2566DD1}"/>
              </a:ext>
            </a:extLst>
          </p:cNvPr>
          <p:cNvPicPr>
            <a:picLocks noChangeAspect="1"/>
          </p:cNvPicPr>
          <p:nvPr/>
        </p:nvPicPr>
        <p:blipFill>
          <a:blip r:embed="rId2"/>
          <a:stretch>
            <a:fillRect/>
          </a:stretch>
        </p:blipFill>
        <p:spPr>
          <a:xfrm>
            <a:off x="1783897" y="3715022"/>
            <a:ext cx="2876550" cy="2876550"/>
          </a:xfrm>
          <a:prstGeom prst="rect">
            <a:avLst/>
          </a:prstGeom>
        </p:spPr>
      </p:pic>
      <p:pic>
        <p:nvPicPr>
          <p:cNvPr id="10" name="Picture Placeholder 9">
            <a:extLst>
              <a:ext uri="{FF2B5EF4-FFF2-40B4-BE49-F238E27FC236}">
                <a16:creationId xmlns:a16="http://schemas.microsoft.com/office/drawing/2014/main" id="{63627F79-D1A4-474D-AAE5-80920AA8C100}"/>
              </a:ext>
            </a:extLst>
          </p:cNvPr>
          <p:cNvPicPr>
            <a:picLocks noGrp="1" noChangeAspect="1"/>
          </p:cNvPicPr>
          <p:nvPr>
            <p:ph type="pic" sz="quarter" idx="36"/>
          </p:nvPr>
        </p:nvPicPr>
        <p:blipFill>
          <a:blip r:embed="rId3"/>
          <a:srcRect l="2150" r="2150"/>
          <a:stretch>
            <a:fillRect/>
          </a:stretch>
        </p:blipFill>
        <p:spPr/>
      </p:pic>
    </p:spTree>
    <p:extLst>
      <p:ext uri="{BB962C8B-B14F-4D97-AF65-F5344CB8AC3E}">
        <p14:creationId xmlns:p14="http://schemas.microsoft.com/office/powerpoint/2010/main" val="35084572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C833B91-5D60-43BD-9222-F3B40718C5B5}"/>
              </a:ext>
            </a:extLst>
          </p:cNvPr>
          <p:cNvSpPr>
            <a:spLocks noGrp="1"/>
          </p:cNvSpPr>
          <p:nvPr>
            <p:ph type="title"/>
          </p:nvPr>
        </p:nvSpPr>
        <p:spPr>
          <a:xfrm>
            <a:off x="431999" y="432000"/>
            <a:ext cx="10836891" cy="432000"/>
          </a:xfrm>
        </p:spPr>
        <p:txBody>
          <a:bodyPr/>
          <a:lstStyle/>
          <a:p>
            <a:r>
              <a:rPr lang="pt-BR" dirty="0"/>
              <a:t>Processamento</a:t>
            </a:r>
          </a:p>
        </p:txBody>
      </p:sp>
      <p:sp>
        <p:nvSpPr>
          <p:cNvPr id="4" name="Text Placeholder 3">
            <a:extLst>
              <a:ext uri="{FF2B5EF4-FFF2-40B4-BE49-F238E27FC236}">
                <a16:creationId xmlns:a16="http://schemas.microsoft.com/office/drawing/2014/main" id="{01A9827E-5617-45DA-817F-BD7C0B422C6C}"/>
              </a:ext>
            </a:extLst>
          </p:cNvPr>
          <p:cNvSpPr>
            <a:spLocks noGrp="1"/>
          </p:cNvSpPr>
          <p:nvPr>
            <p:ph type="body" sz="quarter" idx="32"/>
          </p:nvPr>
        </p:nvSpPr>
        <p:spPr>
          <a:xfrm>
            <a:off x="431801" y="1008000"/>
            <a:ext cx="10776130" cy="360000"/>
          </a:xfrm>
        </p:spPr>
        <p:txBody>
          <a:bodyPr/>
          <a:lstStyle/>
          <a:p>
            <a:r>
              <a:rPr lang="pt-BR" sz="2000" dirty="0"/>
              <a:t>Definição de uma forma única para cada objetivo</a:t>
            </a:r>
          </a:p>
        </p:txBody>
      </p:sp>
      <p:sp>
        <p:nvSpPr>
          <p:cNvPr id="6" name="Slide Number Placeholder 5">
            <a:extLst>
              <a:ext uri="{FF2B5EF4-FFF2-40B4-BE49-F238E27FC236}">
                <a16:creationId xmlns:a16="http://schemas.microsoft.com/office/drawing/2014/main" id="{EE2D252B-811C-4757-BA2F-8497CF0806E2}"/>
              </a:ext>
            </a:extLst>
          </p:cNvPr>
          <p:cNvSpPr>
            <a:spLocks noGrp="1"/>
          </p:cNvSpPr>
          <p:nvPr>
            <p:ph type="sldNum" sz="quarter" idx="33"/>
          </p:nvPr>
        </p:nvSpPr>
        <p:spPr/>
        <p:txBody>
          <a:bodyPr/>
          <a:lstStyle/>
          <a:p>
            <a:fld id="{19B51A1E-902D-48AF-9020-955120F399B6}" type="slidenum">
              <a:rPr lang="en-ZA" smtClean="0"/>
              <a:pPr/>
              <a:t>15</a:t>
            </a:fld>
            <a:endParaRPr lang="en-ZA" dirty="0"/>
          </a:p>
        </p:txBody>
      </p:sp>
      <p:sp>
        <p:nvSpPr>
          <p:cNvPr id="5" name="Content Placeholder 4">
            <a:extLst>
              <a:ext uri="{FF2B5EF4-FFF2-40B4-BE49-F238E27FC236}">
                <a16:creationId xmlns:a16="http://schemas.microsoft.com/office/drawing/2014/main" id="{BE7C5CDB-5E89-4C4D-9ECF-45D6B1E75B5A}"/>
              </a:ext>
            </a:extLst>
          </p:cNvPr>
          <p:cNvSpPr>
            <a:spLocks noGrp="1"/>
          </p:cNvSpPr>
          <p:nvPr>
            <p:ph sz="half" idx="1"/>
          </p:nvPr>
        </p:nvSpPr>
        <p:spPr>
          <a:xfrm>
            <a:off x="432000" y="1511566"/>
            <a:ext cx="5812046" cy="2746925"/>
          </a:xfrm>
        </p:spPr>
        <p:txBody>
          <a:bodyPr/>
          <a:lstStyle/>
          <a:p>
            <a:pPr marL="0" indent="0">
              <a:lnSpc>
                <a:spcPct val="100000"/>
              </a:lnSpc>
              <a:buNone/>
            </a:pPr>
            <a:r>
              <a:rPr lang="pt-BR" sz="2000" dirty="0"/>
              <a:t>Neste momento cada corte na imgem vai representar um objeto que desejamos comprar com as placas de sinalização do nosso dataset anotado. Para isso precisamos representar a imagem como um vetor de números onde é possível realizar operações de comparação. Baseado na natureza de nossas imagens e no pré-processamento realizado, optamos por testar </a:t>
            </a:r>
            <a:r>
              <a:rPr lang="pt-BR" sz="2000" b="1" dirty="0"/>
              <a:t>descritores de forma baseados em regiões</a:t>
            </a:r>
            <a:r>
              <a:rPr lang="pt-BR" sz="2000" dirty="0"/>
              <a:t>.</a:t>
            </a:r>
          </a:p>
        </p:txBody>
      </p:sp>
      <p:pic>
        <p:nvPicPr>
          <p:cNvPr id="15" name="Picture 14">
            <a:extLst>
              <a:ext uri="{FF2B5EF4-FFF2-40B4-BE49-F238E27FC236}">
                <a16:creationId xmlns:a16="http://schemas.microsoft.com/office/drawing/2014/main" id="{F670189B-D328-4420-8D8E-32813233B2B5}"/>
              </a:ext>
            </a:extLst>
          </p:cNvPr>
          <p:cNvPicPr>
            <a:picLocks noChangeAspect="1"/>
          </p:cNvPicPr>
          <p:nvPr/>
        </p:nvPicPr>
        <p:blipFill>
          <a:blip r:embed="rId2"/>
          <a:stretch>
            <a:fillRect/>
          </a:stretch>
        </p:blipFill>
        <p:spPr>
          <a:xfrm>
            <a:off x="7478849" y="1650637"/>
            <a:ext cx="3835400" cy="3835400"/>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B0323029-2C08-4F3B-BDF4-8E9A778CC018}"/>
              </a:ext>
            </a:extLst>
          </p:cNvPr>
          <p:cNvPicPr>
            <a:picLocks noChangeAspect="1"/>
          </p:cNvPicPr>
          <p:nvPr/>
        </p:nvPicPr>
        <p:blipFill rotWithShape="1">
          <a:blip r:embed="rId3"/>
          <a:srcRect b="32446"/>
          <a:stretch/>
        </p:blipFill>
        <p:spPr>
          <a:xfrm>
            <a:off x="453525" y="4023905"/>
            <a:ext cx="6181725" cy="2638153"/>
          </a:xfrm>
          <a:prstGeom prst="rect">
            <a:avLst/>
          </a:prstGeom>
        </p:spPr>
      </p:pic>
      <p:sp>
        <p:nvSpPr>
          <p:cNvPr id="9" name="Rectangle 8">
            <a:extLst>
              <a:ext uri="{FF2B5EF4-FFF2-40B4-BE49-F238E27FC236}">
                <a16:creationId xmlns:a16="http://schemas.microsoft.com/office/drawing/2014/main" id="{D9E495C0-B877-4C62-9ED7-3AB843B2D3A9}"/>
              </a:ext>
            </a:extLst>
          </p:cNvPr>
          <p:cNvSpPr/>
          <p:nvPr/>
        </p:nvSpPr>
        <p:spPr>
          <a:xfrm>
            <a:off x="3161211" y="5381897"/>
            <a:ext cx="1349829" cy="1375954"/>
          </a:xfrm>
          <a:prstGeom prst="rect">
            <a:avLst/>
          </a:prstGeom>
          <a:noFill/>
          <a:ln w="762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29757024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C833B91-5D60-43BD-9222-F3B40718C5B5}"/>
              </a:ext>
            </a:extLst>
          </p:cNvPr>
          <p:cNvSpPr>
            <a:spLocks noGrp="1"/>
          </p:cNvSpPr>
          <p:nvPr>
            <p:ph type="title"/>
          </p:nvPr>
        </p:nvSpPr>
        <p:spPr>
          <a:xfrm>
            <a:off x="431999" y="432000"/>
            <a:ext cx="10549509" cy="432000"/>
          </a:xfrm>
        </p:spPr>
        <p:txBody>
          <a:bodyPr/>
          <a:lstStyle/>
          <a:p>
            <a:r>
              <a:rPr lang="pt-BR" dirty="0"/>
              <a:t>Extração de características</a:t>
            </a:r>
          </a:p>
        </p:txBody>
      </p:sp>
      <p:sp>
        <p:nvSpPr>
          <p:cNvPr id="4" name="Text Placeholder 3">
            <a:extLst>
              <a:ext uri="{FF2B5EF4-FFF2-40B4-BE49-F238E27FC236}">
                <a16:creationId xmlns:a16="http://schemas.microsoft.com/office/drawing/2014/main" id="{01A9827E-5617-45DA-817F-BD7C0B422C6C}"/>
              </a:ext>
            </a:extLst>
          </p:cNvPr>
          <p:cNvSpPr>
            <a:spLocks noGrp="1"/>
          </p:cNvSpPr>
          <p:nvPr>
            <p:ph type="body" sz="quarter" idx="32"/>
          </p:nvPr>
        </p:nvSpPr>
        <p:spPr/>
        <p:txBody>
          <a:bodyPr/>
          <a:lstStyle/>
          <a:p>
            <a:r>
              <a:rPr lang="pt-BR" sz="2000" dirty="0"/>
              <a:t>Momentos invariantes da uma imagem</a:t>
            </a:r>
          </a:p>
        </p:txBody>
      </p:sp>
      <p:sp>
        <p:nvSpPr>
          <p:cNvPr id="6" name="Slide Number Placeholder 5">
            <a:extLst>
              <a:ext uri="{FF2B5EF4-FFF2-40B4-BE49-F238E27FC236}">
                <a16:creationId xmlns:a16="http://schemas.microsoft.com/office/drawing/2014/main" id="{EE2D252B-811C-4757-BA2F-8497CF0806E2}"/>
              </a:ext>
            </a:extLst>
          </p:cNvPr>
          <p:cNvSpPr>
            <a:spLocks noGrp="1"/>
          </p:cNvSpPr>
          <p:nvPr>
            <p:ph type="sldNum" sz="quarter" idx="33"/>
          </p:nvPr>
        </p:nvSpPr>
        <p:spPr/>
        <p:txBody>
          <a:bodyPr/>
          <a:lstStyle/>
          <a:p>
            <a:fld id="{19B51A1E-902D-48AF-9020-955120F399B6}" type="slidenum">
              <a:rPr lang="en-ZA" smtClean="0"/>
              <a:pPr/>
              <a:t>16</a:t>
            </a:fld>
            <a:endParaRPr lang="en-ZA" dirty="0"/>
          </a:p>
        </p:txBody>
      </p:sp>
      <p:sp>
        <p:nvSpPr>
          <p:cNvPr id="5" name="Content Placeholder 4">
            <a:extLst>
              <a:ext uri="{FF2B5EF4-FFF2-40B4-BE49-F238E27FC236}">
                <a16:creationId xmlns:a16="http://schemas.microsoft.com/office/drawing/2014/main" id="{BE7C5CDB-5E89-4C4D-9ECF-45D6B1E75B5A}"/>
              </a:ext>
            </a:extLst>
          </p:cNvPr>
          <p:cNvSpPr>
            <a:spLocks noGrp="1"/>
          </p:cNvSpPr>
          <p:nvPr>
            <p:ph sz="half" idx="1"/>
          </p:nvPr>
        </p:nvSpPr>
        <p:spPr>
          <a:xfrm>
            <a:off x="431999" y="1511567"/>
            <a:ext cx="6142971" cy="3748410"/>
          </a:xfrm>
        </p:spPr>
        <p:txBody>
          <a:bodyPr/>
          <a:lstStyle/>
          <a:p>
            <a:pPr marL="0" indent="0">
              <a:lnSpc>
                <a:spcPct val="100000"/>
              </a:lnSpc>
              <a:buNone/>
            </a:pPr>
            <a:r>
              <a:rPr lang="pt-BR" sz="2000" dirty="0"/>
              <a:t>Os momentos permitem o cálculo da área de um objeto (conjunto de pixeis conectados), centroide de um objeto ou também permite identificar um determinado objeto mesmo que tenha sofrido mudança de tamanho ou mesmo que seja rotacionado. E vamos aplicar em nossa imagem binarizada.</a:t>
            </a:r>
          </a:p>
          <a:p>
            <a:pPr marL="0" indent="0">
              <a:lnSpc>
                <a:spcPct val="100000"/>
              </a:lnSpc>
              <a:buNone/>
            </a:pPr>
            <a:r>
              <a:rPr lang="pt-BR" sz="2000" dirty="0"/>
              <a:t>A biblioteca do OpenCV que estamos utilizando para validar o projeto possui uma implementação dos Momentos de Hu, porem, em alguns artigos que compararam os momentos de Hu com os momentos de Zernike, com este segundo se obteve um resultado mais preciso.</a:t>
            </a:r>
          </a:p>
        </p:txBody>
      </p:sp>
      <p:pic>
        <p:nvPicPr>
          <p:cNvPr id="15" name="Picture 14">
            <a:extLst>
              <a:ext uri="{FF2B5EF4-FFF2-40B4-BE49-F238E27FC236}">
                <a16:creationId xmlns:a16="http://schemas.microsoft.com/office/drawing/2014/main" id="{F670189B-D328-4420-8D8E-32813233B2B5}"/>
              </a:ext>
            </a:extLst>
          </p:cNvPr>
          <p:cNvPicPr>
            <a:picLocks noChangeAspect="1"/>
          </p:cNvPicPr>
          <p:nvPr/>
        </p:nvPicPr>
        <p:blipFill>
          <a:blip r:embed="rId2"/>
          <a:stretch>
            <a:fillRect/>
          </a:stretch>
        </p:blipFill>
        <p:spPr>
          <a:xfrm>
            <a:off x="7478849" y="1650637"/>
            <a:ext cx="3835400" cy="38354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9559821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1">
            <a:extLst>
              <a:ext uri="{FF2B5EF4-FFF2-40B4-BE49-F238E27FC236}">
                <a16:creationId xmlns:a16="http://schemas.microsoft.com/office/drawing/2014/main" id="{9F045440-3E9B-48CA-8431-9F39E6D99CC6}"/>
              </a:ext>
            </a:extLst>
          </p:cNvPr>
          <p:cNvSpPr>
            <a:spLocks noGrp="1"/>
          </p:cNvSpPr>
          <p:nvPr>
            <p:ph type="pic" sz="quarter" idx="36"/>
          </p:nvPr>
        </p:nvSpPr>
        <p:spPr/>
      </p:sp>
      <p:sp>
        <p:nvSpPr>
          <p:cNvPr id="3" name="Título 2">
            <a:extLst>
              <a:ext uri="{FF2B5EF4-FFF2-40B4-BE49-F238E27FC236}">
                <a16:creationId xmlns:a16="http://schemas.microsoft.com/office/drawing/2014/main" id="{775DA3E6-8EF3-4251-B86C-8E431A415B97}"/>
              </a:ext>
            </a:extLst>
          </p:cNvPr>
          <p:cNvSpPr>
            <a:spLocks noGrp="1"/>
          </p:cNvSpPr>
          <p:nvPr>
            <p:ph type="title"/>
          </p:nvPr>
        </p:nvSpPr>
        <p:spPr/>
        <p:txBody>
          <a:bodyPr/>
          <a:lstStyle/>
          <a:p>
            <a:r>
              <a:rPr lang="pt-BR" dirty="0" err="1"/>
              <a:t>Zernik</a:t>
            </a:r>
            <a:r>
              <a:rPr lang="pt-BR" dirty="0"/>
              <a:t> 	</a:t>
            </a:r>
          </a:p>
        </p:txBody>
      </p:sp>
      <p:sp>
        <p:nvSpPr>
          <p:cNvPr id="4" name="Espaço Reservado para Texto 3">
            <a:extLst>
              <a:ext uri="{FF2B5EF4-FFF2-40B4-BE49-F238E27FC236}">
                <a16:creationId xmlns:a16="http://schemas.microsoft.com/office/drawing/2014/main" id="{AE1A47D2-FD47-4F4B-B9F6-0C57235D2E82}"/>
              </a:ext>
            </a:extLst>
          </p:cNvPr>
          <p:cNvSpPr>
            <a:spLocks noGrp="1"/>
          </p:cNvSpPr>
          <p:nvPr>
            <p:ph type="body" sz="quarter" idx="32"/>
          </p:nvPr>
        </p:nvSpPr>
        <p:spPr/>
        <p:txBody>
          <a:bodyPr/>
          <a:lstStyle/>
          <a:p>
            <a:endParaRPr lang="pt-BR"/>
          </a:p>
        </p:txBody>
      </p:sp>
      <p:sp>
        <p:nvSpPr>
          <p:cNvPr id="5" name="Espaço Reservado para Conteúdo 4">
            <a:extLst>
              <a:ext uri="{FF2B5EF4-FFF2-40B4-BE49-F238E27FC236}">
                <a16:creationId xmlns:a16="http://schemas.microsoft.com/office/drawing/2014/main" id="{6779566C-E751-4960-9440-A897B012AB9F}"/>
              </a:ext>
            </a:extLst>
          </p:cNvPr>
          <p:cNvSpPr>
            <a:spLocks noGrp="1"/>
          </p:cNvSpPr>
          <p:nvPr>
            <p:ph sz="half" idx="1"/>
          </p:nvPr>
        </p:nvSpPr>
        <p:spPr/>
        <p:txBody>
          <a:bodyPr/>
          <a:lstStyle/>
          <a:p>
            <a:r>
              <a:rPr lang="pt-BR" dirty="0" err="1"/>
              <a:t>Imagrm</a:t>
            </a:r>
            <a:r>
              <a:rPr lang="pt-BR" dirty="0"/>
              <a:t> e formula</a:t>
            </a:r>
          </a:p>
        </p:txBody>
      </p:sp>
      <p:sp>
        <p:nvSpPr>
          <p:cNvPr id="6" name="Espaço Reservado para Número de Slide 5">
            <a:extLst>
              <a:ext uri="{FF2B5EF4-FFF2-40B4-BE49-F238E27FC236}">
                <a16:creationId xmlns:a16="http://schemas.microsoft.com/office/drawing/2014/main" id="{91DB8EB5-34ED-4EA9-9C6C-851383D090C0}"/>
              </a:ext>
            </a:extLst>
          </p:cNvPr>
          <p:cNvSpPr>
            <a:spLocks noGrp="1"/>
          </p:cNvSpPr>
          <p:nvPr>
            <p:ph type="sldNum" sz="quarter" idx="33"/>
          </p:nvPr>
        </p:nvSpPr>
        <p:spPr/>
        <p:txBody>
          <a:bodyPr/>
          <a:lstStyle/>
          <a:p>
            <a:fld id="{19B51A1E-902D-48AF-9020-955120F399B6}" type="slidenum">
              <a:rPr lang="en-ZA" smtClean="0"/>
              <a:pPr/>
              <a:t>17</a:t>
            </a:fld>
            <a:endParaRPr lang="en-ZA" dirty="0"/>
          </a:p>
        </p:txBody>
      </p:sp>
    </p:spTree>
    <p:extLst>
      <p:ext uri="{BB962C8B-B14F-4D97-AF65-F5344CB8AC3E}">
        <p14:creationId xmlns:p14="http://schemas.microsoft.com/office/powerpoint/2010/main" val="32186087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04E83-A4F0-49C5-BB01-F5773509A2B3}"/>
              </a:ext>
            </a:extLst>
          </p:cNvPr>
          <p:cNvSpPr>
            <a:spLocks noGrp="1"/>
          </p:cNvSpPr>
          <p:nvPr>
            <p:ph type="title"/>
          </p:nvPr>
        </p:nvSpPr>
        <p:spPr/>
        <p:txBody>
          <a:bodyPr/>
          <a:lstStyle/>
          <a:p>
            <a:r>
              <a:rPr lang="pt-BR" dirty="0"/>
              <a:t>Reconhecimento de Padrões</a:t>
            </a:r>
          </a:p>
        </p:txBody>
      </p:sp>
      <p:sp>
        <p:nvSpPr>
          <p:cNvPr id="3" name="Text Placeholder 2">
            <a:extLst>
              <a:ext uri="{FF2B5EF4-FFF2-40B4-BE49-F238E27FC236}">
                <a16:creationId xmlns:a16="http://schemas.microsoft.com/office/drawing/2014/main" id="{7CA42D59-EAD6-4F95-84F1-32A30F057856}"/>
              </a:ext>
            </a:extLst>
          </p:cNvPr>
          <p:cNvSpPr>
            <a:spLocks noGrp="1"/>
          </p:cNvSpPr>
          <p:nvPr>
            <p:ph type="body" sz="quarter" idx="32"/>
          </p:nvPr>
        </p:nvSpPr>
        <p:spPr>
          <a:xfrm>
            <a:off x="431800" y="1007999"/>
            <a:ext cx="6501563" cy="1451264"/>
          </a:xfrm>
        </p:spPr>
        <p:txBody>
          <a:bodyPr/>
          <a:lstStyle/>
          <a:p>
            <a:r>
              <a:rPr lang="pt-BR" dirty="0"/>
              <a:t>Comparação de </a:t>
            </a:r>
            <a:r>
              <a:rPr lang="pt-BR" dirty="0" err="1"/>
              <a:t>features</a:t>
            </a:r>
            <a:r>
              <a:rPr lang="pt-BR" dirty="0"/>
              <a:t> </a:t>
            </a:r>
            <a:r>
              <a:rPr lang="en-ZA" dirty="0"/>
              <a:t>por </a:t>
            </a:r>
            <a:r>
              <a:rPr lang="pt-BR" dirty="0"/>
              <a:t>Distância Euclidiana </a:t>
            </a:r>
          </a:p>
          <a:p>
            <a:pPr algn="just"/>
            <a:r>
              <a:rPr lang="pt-BR" dirty="0"/>
              <a:t>A biblioteca </a:t>
            </a:r>
            <a:r>
              <a:rPr lang="pt-BR" dirty="0" err="1"/>
              <a:t>ScyPy</a:t>
            </a:r>
            <a:r>
              <a:rPr lang="pt-BR" dirty="0"/>
              <a:t> fornece diversos métodos e funções para cálculos científicos. Para calcular a distancia Euclidiana, usamos a função “</a:t>
            </a:r>
            <a:r>
              <a:rPr lang="pt-BR" dirty="0" err="1"/>
              <a:t>scipy.dist.euclidean</a:t>
            </a:r>
            <a:r>
              <a:rPr lang="pt-BR" dirty="0"/>
              <a:t>(</a:t>
            </a:r>
            <a:r>
              <a:rPr lang="pt-BR" dirty="0" err="1"/>
              <a:t>x,y</a:t>
            </a:r>
            <a:r>
              <a:rPr lang="pt-BR" dirty="0"/>
              <a:t>)”, que recebe um </a:t>
            </a:r>
            <a:r>
              <a:rPr lang="pt-BR" dirty="0" err="1"/>
              <a:t>array</a:t>
            </a:r>
            <a:r>
              <a:rPr lang="pt-BR" dirty="0"/>
              <a:t> com os valores das </a:t>
            </a:r>
            <a:r>
              <a:rPr lang="pt-BR" dirty="0" err="1"/>
              <a:t>features</a:t>
            </a:r>
            <a:r>
              <a:rPr lang="pt-BR" dirty="0"/>
              <a:t> do </a:t>
            </a:r>
            <a:r>
              <a:rPr lang="pt-BR" dirty="0" err="1"/>
              <a:t>dataset</a:t>
            </a:r>
            <a:r>
              <a:rPr lang="pt-BR" dirty="0"/>
              <a:t> (x) e da imagem processada (y)</a:t>
            </a:r>
          </a:p>
          <a:p>
            <a:endParaRPr lang="en-ZA" dirty="0"/>
          </a:p>
        </p:txBody>
      </p:sp>
      <p:sp>
        <p:nvSpPr>
          <p:cNvPr id="4" name="Text Placeholder 3">
            <a:extLst>
              <a:ext uri="{FF2B5EF4-FFF2-40B4-BE49-F238E27FC236}">
                <a16:creationId xmlns:a16="http://schemas.microsoft.com/office/drawing/2014/main" id="{6AB259A0-0017-492F-A0DC-4B70C7052AE0}"/>
              </a:ext>
            </a:extLst>
          </p:cNvPr>
          <p:cNvSpPr>
            <a:spLocks noGrp="1"/>
          </p:cNvSpPr>
          <p:nvPr>
            <p:ph type="body" idx="1"/>
          </p:nvPr>
        </p:nvSpPr>
        <p:spPr>
          <a:xfrm>
            <a:off x="432000" y="2459263"/>
            <a:ext cx="5472000" cy="360000"/>
          </a:xfrm>
        </p:spPr>
        <p:txBody>
          <a:bodyPr/>
          <a:lstStyle/>
          <a:p>
            <a:r>
              <a:rPr lang="pt-BR" dirty="0" err="1"/>
              <a:t>Dataset</a:t>
            </a:r>
            <a:r>
              <a:rPr lang="en-ZA" dirty="0"/>
              <a:t>:</a:t>
            </a:r>
          </a:p>
        </p:txBody>
      </p:sp>
      <p:sp>
        <p:nvSpPr>
          <p:cNvPr id="6" name="Text Placeholder 5">
            <a:extLst>
              <a:ext uri="{FF2B5EF4-FFF2-40B4-BE49-F238E27FC236}">
                <a16:creationId xmlns:a16="http://schemas.microsoft.com/office/drawing/2014/main" id="{B237D1CA-B91A-410E-A968-D017BBE99F99}"/>
              </a:ext>
            </a:extLst>
          </p:cNvPr>
          <p:cNvSpPr>
            <a:spLocks noGrp="1"/>
          </p:cNvSpPr>
          <p:nvPr>
            <p:ph type="body" sz="quarter" idx="13"/>
          </p:nvPr>
        </p:nvSpPr>
        <p:spPr>
          <a:xfrm>
            <a:off x="6300000" y="2459788"/>
            <a:ext cx="5472000" cy="358775"/>
          </a:xfrm>
        </p:spPr>
        <p:txBody>
          <a:bodyPr/>
          <a:lstStyle/>
          <a:p>
            <a:r>
              <a:rPr lang="pt-BR" dirty="0"/>
              <a:t>Imagem</a:t>
            </a:r>
            <a:r>
              <a:rPr lang="en-ZA" dirty="0"/>
              <a:t> </a:t>
            </a:r>
            <a:r>
              <a:rPr lang="pt-BR" dirty="0"/>
              <a:t>processada</a:t>
            </a:r>
          </a:p>
        </p:txBody>
      </p:sp>
      <p:sp>
        <p:nvSpPr>
          <p:cNvPr id="8" name="Slide Number Placeholder 7">
            <a:extLst>
              <a:ext uri="{FF2B5EF4-FFF2-40B4-BE49-F238E27FC236}">
                <a16:creationId xmlns:a16="http://schemas.microsoft.com/office/drawing/2014/main" id="{E6AC9832-FB01-464A-9824-61887B77997E}"/>
              </a:ext>
            </a:extLst>
          </p:cNvPr>
          <p:cNvSpPr>
            <a:spLocks noGrp="1"/>
          </p:cNvSpPr>
          <p:nvPr>
            <p:ph type="sldNum" sz="quarter" idx="33"/>
          </p:nvPr>
        </p:nvSpPr>
        <p:spPr/>
        <p:txBody>
          <a:bodyPr/>
          <a:lstStyle/>
          <a:p>
            <a:fld id="{19B51A1E-902D-48AF-9020-955120F399B6}" type="slidenum">
              <a:rPr lang="en-ZA" smtClean="0"/>
              <a:pPr/>
              <a:t>18</a:t>
            </a:fld>
            <a:endParaRPr lang="en-ZA" dirty="0"/>
          </a:p>
        </p:txBody>
      </p:sp>
      <p:pic>
        <p:nvPicPr>
          <p:cNvPr id="12" name="Imagem 11">
            <a:extLst>
              <a:ext uri="{FF2B5EF4-FFF2-40B4-BE49-F238E27FC236}">
                <a16:creationId xmlns:a16="http://schemas.microsoft.com/office/drawing/2014/main" id="{A5D4F463-80E0-4B8F-9340-721B721D40F2}"/>
              </a:ext>
            </a:extLst>
          </p:cNvPr>
          <p:cNvPicPr>
            <a:picLocks noChangeAspect="1"/>
          </p:cNvPicPr>
          <p:nvPr/>
        </p:nvPicPr>
        <p:blipFill>
          <a:blip r:embed="rId2"/>
          <a:stretch>
            <a:fillRect/>
          </a:stretch>
        </p:blipFill>
        <p:spPr>
          <a:xfrm>
            <a:off x="410214" y="3863182"/>
            <a:ext cx="686267" cy="685319"/>
          </a:xfrm>
          <a:prstGeom prst="rect">
            <a:avLst/>
          </a:prstGeom>
          <a:ln>
            <a:noFill/>
          </a:ln>
          <a:effectLst>
            <a:outerShdw blurRad="190500" algn="tl" rotWithShape="0">
              <a:srgbClr val="000000">
                <a:alpha val="70000"/>
              </a:srgbClr>
            </a:outerShdw>
          </a:effectLst>
        </p:spPr>
      </p:pic>
      <p:pic>
        <p:nvPicPr>
          <p:cNvPr id="14" name="Imagem 13">
            <a:extLst>
              <a:ext uri="{FF2B5EF4-FFF2-40B4-BE49-F238E27FC236}">
                <a16:creationId xmlns:a16="http://schemas.microsoft.com/office/drawing/2014/main" id="{724E110D-DA2D-4ACA-9C5A-E4505CBDA5EE}"/>
              </a:ext>
            </a:extLst>
          </p:cNvPr>
          <p:cNvPicPr>
            <a:picLocks noChangeAspect="1"/>
          </p:cNvPicPr>
          <p:nvPr/>
        </p:nvPicPr>
        <p:blipFill>
          <a:blip r:embed="rId3"/>
          <a:stretch>
            <a:fillRect/>
          </a:stretch>
        </p:blipFill>
        <p:spPr>
          <a:xfrm>
            <a:off x="410213" y="4907801"/>
            <a:ext cx="686267" cy="685319"/>
          </a:xfrm>
          <a:prstGeom prst="rect">
            <a:avLst/>
          </a:prstGeom>
          <a:ln>
            <a:noFill/>
          </a:ln>
          <a:effectLst>
            <a:outerShdw blurRad="190500" algn="tl" rotWithShape="0">
              <a:srgbClr val="000000">
                <a:alpha val="70000"/>
              </a:srgbClr>
            </a:outerShdw>
          </a:effectLst>
        </p:spPr>
      </p:pic>
      <p:pic>
        <p:nvPicPr>
          <p:cNvPr id="16" name="Imagem 15">
            <a:extLst>
              <a:ext uri="{FF2B5EF4-FFF2-40B4-BE49-F238E27FC236}">
                <a16:creationId xmlns:a16="http://schemas.microsoft.com/office/drawing/2014/main" id="{4678B429-2476-42E7-8843-81B76A085D6B}"/>
              </a:ext>
            </a:extLst>
          </p:cNvPr>
          <p:cNvPicPr>
            <a:picLocks noChangeAspect="1"/>
          </p:cNvPicPr>
          <p:nvPr/>
        </p:nvPicPr>
        <p:blipFill>
          <a:blip r:embed="rId4"/>
          <a:stretch>
            <a:fillRect/>
          </a:stretch>
        </p:blipFill>
        <p:spPr>
          <a:xfrm>
            <a:off x="6300000" y="2818563"/>
            <a:ext cx="685319" cy="685319"/>
          </a:xfrm>
          <a:prstGeom prst="rect">
            <a:avLst/>
          </a:prstGeom>
        </p:spPr>
      </p:pic>
      <p:pic>
        <p:nvPicPr>
          <p:cNvPr id="17" name="Imagem 16">
            <a:extLst>
              <a:ext uri="{FF2B5EF4-FFF2-40B4-BE49-F238E27FC236}">
                <a16:creationId xmlns:a16="http://schemas.microsoft.com/office/drawing/2014/main" id="{274EBEFB-868D-4250-9617-99BAF38C4F70}"/>
              </a:ext>
            </a:extLst>
          </p:cNvPr>
          <p:cNvPicPr>
            <a:picLocks noChangeAspect="1"/>
          </p:cNvPicPr>
          <p:nvPr/>
        </p:nvPicPr>
        <p:blipFill>
          <a:blip r:embed="rId5"/>
          <a:stretch>
            <a:fillRect/>
          </a:stretch>
        </p:blipFill>
        <p:spPr>
          <a:xfrm>
            <a:off x="420000" y="2817863"/>
            <a:ext cx="685319" cy="685319"/>
          </a:xfrm>
          <a:prstGeom prst="rect">
            <a:avLst/>
          </a:prstGeom>
        </p:spPr>
      </p:pic>
      <p:sp>
        <p:nvSpPr>
          <p:cNvPr id="24" name="CaixaDeTexto 23">
            <a:extLst>
              <a:ext uri="{FF2B5EF4-FFF2-40B4-BE49-F238E27FC236}">
                <a16:creationId xmlns:a16="http://schemas.microsoft.com/office/drawing/2014/main" id="{ABA0C86C-BEE3-43FF-8174-30AECE6C0829}"/>
              </a:ext>
            </a:extLst>
          </p:cNvPr>
          <p:cNvSpPr txBox="1"/>
          <p:nvPr/>
        </p:nvSpPr>
        <p:spPr>
          <a:xfrm>
            <a:off x="1501319" y="2817863"/>
            <a:ext cx="649537" cy="369332"/>
          </a:xfrm>
          <a:prstGeom prst="rect">
            <a:avLst/>
          </a:prstGeom>
          <a:noFill/>
        </p:spPr>
        <p:txBody>
          <a:bodyPr wrap="none" rtlCol="0">
            <a:spAutoFit/>
          </a:bodyPr>
          <a:lstStyle/>
          <a:p>
            <a:r>
              <a:rPr lang="pt-BR" dirty="0"/>
              <a:t>Img1</a:t>
            </a:r>
          </a:p>
        </p:txBody>
      </p:sp>
      <p:sp>
        <p:nvSpPr>
          <p:cNvPr id="25" name="CaixaDeTexto 24">
            <a:extLst>
              <a:ext uri="{FF2B5EF4-FFF2-40B4-BE49-F238E27FC236}">
                <a16:creationId xmlns:a16="http://schemas.microsoft.com/office/drawing/2014/main" id="{151C4858-4187-4A19-9B1A-D57DF361AF4A}"/>
              </a:ext>
            </a:extLst>
          </p:cNvPr>
          <p:cNvSpPr txBox="1"/>
          <p:nvPr/>
        </p:nvSpPr>
        <p:spPr>
          <a:xfrm>
            <a:off x="1501318" y="3863182"/>
            <a:ext cx="649537" cy="369332"/>
          </a:xfrm>
          <a:prstGeom prst="rect">
            <a:avLst/>
          </a:prstGeom>
          <a:noFill/>
        </p:spPr>
        <p:txBody>
          <a:bodyPr wrap="none" rtlCol="0">
            <a:spAutoFit/>
          </a:bodyPr>
          <a:lstStyle/>
          <a:p>
            <a:r>
              <a:rPr lang="pt-BR" dirty="0"/>
              <a:t>Img1</a:t>
            </a:r>
          </a:p>
        </p:txBody>
      </p:sp>
      <p:sp>
        <p:nvSpPr>
          <p:cNvPr id="26" name="CaixaDeTexto 25">
            <a:extLst>
              <a:ext uri="{FF2B5EF4-FFF2-40B4-BE49-F238E27FC236}">
                <a16:creationId xmlns:a16="http://schemas.microsoft.com/office/drawing/2014/main" id="{9B2311D5-29ED-41C8-B833-B1BF1FF40D35}"/>
              </a:ext>
            </a:extLst>
          </p:cNvPr>
          <p:cNvSpPr txBox="1"/>
          <p:nvPr/>
        </p:nvSpPr>
        <p:spPr>
          <a:xfrm>
            <a:off x="1501317" y="4907101"/>
            <a:ext cx="649537" cy="369332"/>
          </a:xfrm>
          <a:prstGeom prst="rect">
            <a:avLst/>
          </a:prstGeom>
          <a:noFill/>
        </p:spPr>
        <p:txBody>
          <a:bodyPr wrap="none" rtlCol="0">
            <a:spAutoFit/>
          </a:bodyPr>
          <a:lstStyle/>
          <a:p>
            <a:r>
              <a:rPr lang="pt-BR" dirty="0"/>
              <a:t>Img1</a:t>
            </a:r>
          </a:p>
        </p:txBody>
      </p:sp>
      <p:sp>
        <p:nvSpPr>
          <p:cNvPr id="27" name="CaixaDeTexto 26">
            <a:extLst>
              <a:ext uri="{FF2B5EF4-FFF2-40B4-BE49-F238E27FC236}">
                <a16:creationId xmlns:a16="http://schemas.microsoft.com/office/drawing/2014/main" id="{8F369D3B-0699-43DB-942E-F33D4DF04A9C}"/>
              </a:ext>
            </a:extLst>
          </p:cNvPr>
          <p:cNvSpPr txBox="1"/>
          <p:nvPr/>
        </p:nvSpPr>
        <p:spPr>
          <a:xfrm>
            <a:off x="7230554" y="2817863"/>
            <a:ext cx="649537" cy="369332"/>
          </a:xfrm>
          <a:prstGeom prst="rect">
            <a:avLst/>
          </a:prstGeom>
          <a:noFill/>
        </p:spPr>
        <p:txBody>
          <a:bodyPr wrap="none" rtlCol="0">
            <a:spAutoFit/>
          </a:bodyPr>
          <a:lstStyle/>
          <a:p>
            <a:r>
              <a:rPr lang="pt-BR" dirty="0"/>
              <a:t>Img1</a:t>
            </a:r>
          </a:p>
        </p:txBody>
      </p:sp>
    </p:spTree>
    <p:extLst>
      <p:ext uri="{BB962C8B-B14F-4D97-AF65-F5344CB8AC3E}">
        <p14:creationId xmlns:p14="http://schemas.microsoft.com/office/powerpoint/2010/main" val="31888378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a:extLst>
              <a:ext uri="{FF2B5EF4-FFF2-40B4-BE49-F238E27FC236}">
                <a16:creationId xmlns:a16="http://schemas.microsoft.com/office/drawing/2014/main" id="{8949BC1C-2652-463F-8E07-8768CA4A8EE5}"/>
              </a:ext>
            </a:extLst>
          </p:cNvPr>
          <p:cNvPicPr>
            <a:picLocks noGrp="1" noChangeAspect="1"/>
          </p:cNvPicPr>
          <p:nvPr>
            <p:ph type="pic" sz="quarter" idx="14"/>
          </p:nvPr>
        </p:nvPicPr>
        <p:blipFill>
          <a:blip r:embed="rId2"/>
          <a:srcRect t="7890" b="7890"/>
          <a:stretch>
            <a:fillRect/>
          </a:stretch>
        </p:blipFill>
        <p:spPr/>
      </p:pic>
      <p:sp>
        <p:nvSpPr>
          <p:cNvPr id="2" name="Title 1">
            <a:extLst>
              <a:ext uri="{FF2B5EF4-FFF2-40B4-BE49-F238E27FC236}">
                <a16:creationId xmlns:a16="http://schemas.microsoft.com/office/drawing/2014/main" id="{3560F281-4FF6-4617-A809-AC9C15ECF18A}"/>
              </a:ext>
            </a:extLst>
          </p:cNvPr>
          <p:cNvSpPr>
            <a:spLocks noGrp="1"/>
          </p:cNvSpPr>
          <p:nvPr>
            <p:ph type="title"/>
          </p:nvPr>
        </p:nvSpPr>
        <p:spPr/>
        <p:txBody>
          <a:bodyPr/>
          <a:lstStyle/>
          <a:p>
            <a:r>
              <a:rPr lang="en-ZA" dirty="0" err="1"/>
              <a:t>Conclusão</a:t>
            </a:r>
            <a:endParaRPr lang="en-ZA" dirty="0"/>
          </a:p>
        </p:txBody>
      </p:sp>
      <p:sp>
        <p:nvSpPr>
          <p:cNvPr id="3" name="Text Placeholder 2">
            <a:extLst>
              <a:ext uri="{FF2B5EF4-FFF2-40B4-BE49-F238E27FC236}">
                <a16:creationId xmlns:a16="http://schemas.microsoft.com/office/drawing/2014/main" id="{611DC577-0A95-47D0-95D9-5F8DA763D46B}"/>
              </a:ext>
            </a:extLst>
          </p:cNvPr>
          <p:cNvSpPr>
            <a:spLocks noGrp="1"/>
          </p:cNvSpPr>
          <p:nvPr>
            <p:ph type="body" sz="quarter" idx="32"/>
          </p:nvPr>
        </p:nvSpPr>
        <p:spPr/>
        <p:txBody>
          <a:bodyPr/>
          <a:lstStyle/>
          <a:p>
            <a:r>
              <a:rPr lang="en-ZA" sz="2000" dirty="0" err="1"/>
              <a:t>Resultado</a:t>
            </a:r>
            <a:r>
              <a:rPr lang="en-ZA" sz="2000" dirty="0"/>
              <a:t> </a:t>
            </a:r>
            <a:r>
              <a:rPr lang="en-ZA" sz="2000" dirty="0" err="1"/>
              <a:t>eficiente</a:t>
            </a:r>
            <a:r>
              <a:rPr lang="en-ZA" sz="2000" dirty="0"/>
              <a:t> para o </a:t>
            </a:r>
            <a:r>
              <a:rPr lang="en-ZA" sz="2000" dirty="0" err="1"/>
              <a:t>problema</a:t>
            </a:r>
            <a:r>
              <a:rPr lang="en-ZA" sz="2000" dirty="0"/>
              <a:t> </a:t>
            </a:r>
            <a:r>
              <a:rPr lang="en-ZA" sz="2000" dirty="0" err="1"/>
              <a:t>proposto</a:t>
            </a:r>
            <a:endParaRPr lang="en-ZA" sz="2000" dirty="0"/>
          </a:p>
        </p:txBody>
      </p:sp>
      <p:sp>
        <p:nvSpPr>
          <p:cNvPr id="4" name="Content Placeholder 3">
            <a:extLst>
              <a:ext uri="{FF2B5EF4-FFF2-40B4-BE49-F238E27FC236}">
                <a16:creationId xmlns:a16="http://schemas.microsoft.com/office/drawing/2014/main" id="{D355C61F-C8F1-4977-8E1F-F16C0D9EA88C}"/>
              </a:ext>
            </a:extLst>
          </p:cNvPr>
          <p:cNvSpPr>
            <a:spLocks noGrp="1"/>
          </p:cNvSpPr>
          <p:nvPr>
            <p:ph sz="half" idx="1"/>
          </p:nvPr>
        </p:nvSpPr>
        <p:spPr>
          <a:xfrm>
            <a:off x="440708" y="1476136"/>
            <a:ext cx="5472000" cy="4950789"/>
          </a:xfrm>
        </p:spPr>
        <p:txBody>
          <a:bodyPr/>
          <a:lstStyle/>
          <a:p>
            <a:pPr marL="0" indent="0">
              <a:buNone/>
            </a:pPr>
            <a:r>
              <a:rPr lang="pt-BR" sz="2000" dirty="0"/>
              <a:t>As técnicas de extração de características de Momentos das imagens e o pré-processamento para normalização, limiarização e detecção de contornos empregados na proposta deste projeto, se mostrou muito eficiente para classificação de imagens capturadas em um ambiente controlado. As taxas de acerto ficaram em torno de 97% dos testes realizados.</a:t>
            </a:r>
          </a:p>
          <a:p>
            <a:pPr marL="0" indent="0">
              <a:buNone/>
            </a:pPr>
            <a:r>
              <a:rPr lang="pt-BR" sz="2000" dirty="0"/>
              <a:t>Reconhecemos objetos invariante à escala, translação e rotação. E o pré-processamente teve um papel importante ao normalizar as imagens.</a:t>
            </a:r>
          </a:p>
          <a:p>
            <a:pPr marL="0" indent="0">
              <a:buNone/>
            </a:pPr>
            <a:r>
              <a:rPr lang="pt-BR" sz="2000" dirty="0"/>
              <a:t>Não realizamos testes com imagens em baixa resolução, sem iluminação natural ou com objetos parcialmente ocultos. Não temos dados para garantir que acuracidade vai permanecer alta.</a:t>
            </a:r>
            <a:r>
              <a:rPr lang="en-ZA" dirty="0"/>
              <a:t> </a:t>
            </a:r>
          </a:p>
        </p:txBody>
      </p:sp>
      <p:sp>
        <p:nvSpPr>
          <p:cNvPr id="15" name="Freeform 5" descr="Hollow image accent">
            <a:extLst>
              <a:ext uri="{FF2B5EF4-FFF2-40B4-BE49-F238E27FC236}">
                <a16:creationId xmlns:a16="http://schemas.microsoft.com/office/drawing/2014/main" id="{764DA446-807B-4C83-BB5A-59E3FABC93F3}"/>
              </a:ext>
              <a:ext uri="{C183D7F6-B498-43B3-948B-1728B52AA6E4}">
                <adec:decorative xmlns:adec="http://schemas.microsoft.com/office/drawing/2017/decorative" val="1"/>
              </a:ext>
            </a:extLst>
          </p:cNvPr>
          <p:cNvSpPr>
            <a:spLocks noChangeAspect="1"/>
          </p:cNvSpPr>
          <p:nvPr/>
        </p:nvSpPr>
        <p:spPr bwMode="auto">
          <a:xfrm>
            <a:off x="9765150" y="1175414"/>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tx1">
                <a:lumMod val="65000"/>
                <a:lumOff val="3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16" name="Freeform 5" descr="Solid image accent">
            <a:extLst>
              <a:ext uri="{FF2B5EF4-FFF2-40B4-BE49-F238E27FC236}">
                <a16:creationId xmlns:a16="http://schemas.microsoft.com/office/drawing/2014/main" id="{F28CDBF8-0191-43F9-98FE-B98B08813979}"/>
              </a:ext>
              <a:ext uri="{C183D7F6-B498-43B3-948B-1728B52AA6E4}">
                <adec:decorative xmlns:adec="http://schemas.microsoft.com/office/drawing/2017/decorative" val="1"/>
              </a:ext>
            </a:extLst>
          </p:cNvPr>
          <p:cNvSpPr>
            <a:spLocks noChangeAspect="1"/>
          </p:cNvSpPr>
          <p:nvPr/>
        </p:nvSpPr>
        <p:spPr bwMode="auto">
          <a:xfrm>
            <a:off x="9775510" y="2085829"/>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lumMod val="85000"/>
            </a:schemeClr>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6" name="Slide Number Placeholder 5">
            <a:extLst>
              <a:ext uri="{FF2B5EF4-FFF2-40B4-BE49-F238E27FC236}">
                <a16:creationId xmlns:a16="http://schemas.microsoft.com/office/drawing/2014/main" id="{1C554D9F-1895-486E-BFBA-905BB2D29E08}"/>
              </a:ext>
            </a:extLst>
          </p:cNvPr>
          <p:cNvSpPr>
            <a:spLocks noGrp="1"/>
          </p:cNvSpPr>
          <p:nvPr>
            <p:ph type="sldNum" sz="quarter" idx="33"/>
          </p:nvPr>
        </p:nvSpPr>
        <p:spPr/>
        <p:txBody>
          <a:bodyPr/>
          <a:lstStyle/>
          <a:p>
            <a:fld id="{19B51A1E-902D-48AF-9020-955120F399B6}" type="slidenum">
              <a:rPr lang="en-ZA" smtClean="0"/>
              <a:pPr/>
              <a:t>19</a:t>
            </a:fld>
            <a:endParaRPr lang="en-ZA" dirty="0"/>
          </a:p>
        </p:txBody>
      </p:sp>
    </p:spTree>
    <p:extLst>
      <p:ext uri="{BB962C8B-B14F-4D97-AF65-F5344CB8AC3E}">
        <p14:creationId xmlns:p14="http://schemas.microsoft.com/office/powerpoint/2010/main" val="13297466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Placeholder 14">
            <a:extLst>
              <a:ext uri="{FF2B5EF4-FFF2-40B4-BE49-F238E27FC236}">
                <a16:creationId xmlns:a16="http://schemas.microsoft.com/office/drawing/2014/main" id="{374428F7-9CF4-4D83-AE0C-74826FAF4300}"/>
              </a:ext>
            </a:extLst>
          </p:cNvPr>
          <p:cNvPicPr>
            <a:picLocks noGrp="1" noChangeAspect="1"/>
          </p:cNvPicPr>
          <p:nvPr>
            <p:ph type="pic" sz="quarter" idx="13"/>
          </p:nvPr>
        </p:nvPicPr>
        <p:blipFill>
          <a:blip r:embed="rId2"/>
          <a:srcRect l="4078" r="4078"/>
          <a:stretch>
            <a:fillRect/>
          </a:stretch>
        </p:blipFill>
        <p:spPr/>
      </p:pic>
      <p:sp>
        <p:nvSpPr>
          <p:cNvPr id="5" name="Title 4">
            <a:extLst>
              <a:ext uri="{FF2B5EF4-FFF2-40B4-BE49-F238E27FC236}">
                <a16:creationId xmlns:a16="http://schemas.microsoft.com/office/drawing/2014/main" id="{F0F5EDD8-47FC-4E04-A5E4-C88AEDCAD368}"/>
              </a:ext>
            </a:extLst>
          </p:cNvPr>
          <p:cNvSpPr>
            <a:spLocks noGrp="1"/>
          </p:cNvSpPr>
          <p:nvPr>
            <p:ph type="ctrTitle"/>
          </p:nvPr>
        </p:nvSpPr>
        <p:spPr/>
        <p:txBody>
          <a:bodyPr/>
          <a:lstStyle/>
          <a:p>
            <a:r>
              <a:rPr lang="pt-BR" dirty="0"/>
              <a:t>Equipe</a:t>
            </a:r>
          </a:p>
        </p:txBody>
      </p:sp>
      <p:sp>
        <p:nvSpPr>
          <p:cNvPr id="6" name="Subtitle 5">
            <a:extLst>
              <a:ext uri="{FF2B5EF4-FFF2-40B4-BE49-F238E27FC236}">
                <a16:creationId xmlns:a16="http://schemas.microsoft.com/office/drawing/2014/main" id="{6F3376D0-EEF9-4164-9AC4-9398FB33A777}"/>
              </a:ext>
            </a:extLst>
          </p:cNvPr>
          <p:cNvSpPr>
            <a:spLocks noGrp="1"/>
          </p:cNvSpPr>
          <p:nvPr>
            <p:ph type="subTitle" idx="1"/>
          </p:nvPr>
        </p:nvSpPr>
        <p:spPr/>
        <p:txBody>
          <a:bodyPr/>
          <a:lstStyle/>
          <a:p>
            <a:r>
              <a:rPr lang="pt-BR" sz="2400" dirty="0"/>
              <a:t>Rodrigo Lessa</a:t>
            </a:r>
          </a:p>
          <a:p>
            <a:r>
              <a:rPr lang="pt-BR" sz="2400" dirty="0"/>
              <a:t>Bruno Alonso</a:t>
            </a:r>
          </a:p>
        </p:txBody>
      </p:sp>
    </p:spTree>
    <p:extLst>
      <p:ext uri="{BB962C8B-B14F-4D97-AF65-F5344CB8AC3E}">
        <p14:creationId xmlns:p14="http://schemas.microsoft.com/office/powerpoint/2010/main" val="12742051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2A40AFBF-5BB7-4D58-97A8-B1DFD25888FB}"/>
              </a:ext>
            </a:extLst>
          </p:cNvPr>
          <p:cNvSpPr>
            <a:spLocks noGrp="1"/>
          </p:cNvSpPr>
          <p:nvPr>
            <p:ph type="pic" sz="quarter" idx="14"/>
          </p:nvPr>
        </p:nvSpPr>
        <p:spPr/>
      </p:sp>
      <p:sp>
        <p:nvSpPr>
          <p:cNvPr id="3" name="Title 2">
            <a:extLst>
              <a:ext uri="{FF2B5EF4-FFF2-40B4-BE49-F238E27FC236}">
                <a16:creationId xmlns:a16="http://schemas.microsoft.com/office/drawing/2014/main" id="{B2BE2DBA-CD55-4547-AD9B-DCE91CB234A9}"/>
              </a:ext>
            </a:extLst>
          </p:cNvPr>
          <p:cNvSpPr>
            <a:spLocks noGrp="1"/>
          </p:cNvSpPr>
          <p:nvPr>
            <p:ph type="title"/>
          </p:nvPr>
        </p:nvSpPr>
        <p:spPr/>
        <p:txBody>
          <a:bodyPr/>
          <a:lstStyle/>
          <a:p>
            <a:r>
              <a:rPr lang="pt-BR" dirty="0"/>
              <a:t>Referências</a:t>
            </a:r>
          </a:p>
        </p:txBody>
      </p:sp>
      <p:sp>
        <p:nvSpPr>
          <p:cNvPr id="4" name="Text Placeholder 3">
            <a:extLst>
              <a:ext uri="{FF2B5EF4-FFF2-40B4-BE49-F238E27FC236}">
                <a16:creationId xmlns:a16="http://schemas.microsoft.com/office/drawing/2014/main" id="{885839D3-8CDE-4941-B7E0-458E877C92C3}"/>
              </a:ext>
            </a:extLst>
          </p:cNvPr>
          <p:cNvSpPr>
            <a:spLocks noGrp="1"/>
          </p:cNvSpPr>
          <p:nvPr>
            <p:ph type="body" sz="quarter" idx="32"/>
          </p:nvPr>
        </p:nvSpPr>
        <p:spPr/>
        <p:txBody>
          <a:bodyPr/>
          <a:lstStyle/>
          <a:p>
            <a:r>
              <a:rPr lang="pt-BR" dirty="0"/>
              <a:t>Artigos e sites</a:t>
            </a:r>
          </a:p>
        </p:txBody>
      </p:sp>
      <p:sp>
        <p:nvSpPr>
          <p:cNvPr id="5" name="Content Placeholder 4">
            <a:extLst>
              <a:ext uri="{FF2B5EF4-FFF2-40B4-BE49-F238E27FC236}">
                <a16:creationId xmlns:a16="http://schemas.microsoft.com/office/drawing/2014/main" id="{503F9209-E837-4582-8F07-DFEA9F059C46}"/>
              </a:ext>
            </a:extLst>
          </p:cNvPr>
          <p:cNvSpPr>
            <a:spLocks noGrp="1"/>
          </p:cNvSpPr>
          <p:nvPr>
            <p:ph sz="half" idx="1"/>
          </p:nvPr>
        </p:nvSpPr>
        <p:spPr/>
        <p:txBody>
          <a:bodyPr/>
          <a:lstStyle/>
          <a:p>
            <a:r>
              <a:rPr lang="pt-BR" dirty="0">
                <a:hlinkClick r:id="rId2"/>
              </a:rPr>
              <a:t>http://www.ic.uff.br/~aconci</a:t>
            </a:r>
            <a:endParaRPr lang="pt-BR" dirty="0"/>
          </a:p>
          <a:p>
            <a:r>
              <a:rPr lang="pt-BR" dirty="0">
                <a:hlinkClick r:id="rId3"/>
              </a:rPr>
              <a:t>https://www.python.org/</a:t>
            </a:r>
            <a:endParaRPr lang="pt-BR" dirty="0"/>
          </a:p>
          <a:p>
            <a:r>
              <a:rPr lang="pt-BR" dirty="0">
                <a:hlinkClick r:id="rId4"/>
              </a:rPr>
              <a:t>https://opencv.org/</a:t>
            </a:r>
            <a:endParaRPr lang="pt-BR" dirty="0"/>
          </a:p>
          <a:p>
            <a:r>
              <a:rPr lang="pt-BR" dirty="0">
                <a:hlinkClick r:id="rId5"/>
              </a:rPr>
              <a:t>https://opencv-python-tutroals.readthedocs.io/en/latest/</a:t>
            </a:r>
            <a:endParaRPr lang="pt-BR" dirty="0"/>
          </a:p>
        </p:txBody>
      </p:sp>
      <p:sp>
        <p:nvSpPr>
          <p:cNvPr id="6" name="Slide Number Placeholder 5">
            <a:extLst>
              <a:ext uri="{FF2B5EF4-FFF2-40B4-BE49-F238E27FC236}">
                <a16:creationId xmlns:a16="http://schemas.microsoft.com/office/drawing/2014/main" id="{42027DD0-32E9-4F39-98C8-0AC236DBC10D}"/>
              </a:ext>
            </a:extLst>
          </p:cNvPr>
          <p:cNvSpPr>
            <a:spLocks noGrp="1"/>
          </p:cNvSpPr>
          <p:nvPr>
            <p:ph type="sldNum" sz="quarter" idx="33"/>
          </p:nvPr>
        </p:nvSpPr>
        <p:spPr/>
        <p:txBody>
          <a:bodyPr/>
          <a:lstStyle/>
          <a:p>
            <a:fld id="{19B51A1E-902D-48AF-9020-955120F399B6}" type="slidenum">
              <a:rPr lang="en-ZA" smtClean="0"/>
              <a:pPr/>
              <a:t>20</a:t>
            </a:fld>
            <a:endParaRPr lang="en-ZA" dirty="0"/>
          </a:p>
        </p:txBody>
      </p:sp>
    </p:spTree>
    <p:extLst>
      <p:ext uri="{BB962C8B-B14F-4D97-AF65-F5344CB8AC3E}">
        <p14:creationId xmlns:p14="http://schemas.microsoft.com/office/powerpoint/2010/main" val="4478118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Placeholder 18">
            <a:extLst>
              <a:ext uri="{FF2B5EF4-FFF2-40B4-BE49-F238E27FC236}">
                <a16:creationId xmlns:a16="http://schemas.microsoft.com/office/drawing/2014/main" id="{ECA9FE9D-6C63-47E9-AC72-2E6AD5ACF3CA}"/>
              </a:ext>
            </a:extLst>
          </p:cNvPr>
          <p:cNvPicPr>
            <a:picLocks noGrp="1" noChangeAspect="1"/>
          </p:cNvPicPr>
          <p:nvPr>
            <p:ph type="pic" sz="quarter" idx="13"/>
          </p:nvPr>
        </p:nvPicPr>
        <p:blipFill>
          <a:blip r:embed="rId2"/>
          <a:srcRect t="1594" b="1594"/>
          <a:stretch>
            <a:fillRect/>
          </a:stretch>
        </p:blipFill>
        <p:spPr/>
      </p:pic>
      <p:sp>
        <p:nvSpPr>
          <p:cNvPr id="15" name="Title 14">
            <a:extLst>
              <a:ext uri="{FF2B5EF4-FFF2-40B4-BE49-F238E27FC236}">
                <a16:creationId xmlns:a16="http://schemas.microsoft.com/office/drawing/2014/main" id="{E08244FD-2928-4CDA-9DDB-C8189660B871}"/>
              </a:ext>
            </a:extLst>
          </p:cNvPr>
          <p:cNvSpPr>
            <a:spLocks noGrp="1"/>
          </p:cNvSpPr>
          <p:nvPr>
            <p:ph type="ctrTitle"/>
          </p:nvPr>
        </p:nvSpPr>
        <p:spPr>
          <a:xfrm>
            <a:off x="3866117" y="1333500"/>
            <a:ext cx="4459766" cy="4657725"/>
          </a:xfrm>
        </p:spPr>
        <p:txBody>
          <a:bodyPr/>
          <a:lstStyle/>
          <a:p>
            <a:r>
              <a:rPr lang="pt-BR" dirty="0"/>
              <a:t>Sumário</a:t>
            </a:r>
          </a:p>
        </p:txBody>
      </p:sp>
      <p:sp>
        <p:nvSpPr>
          <p:cNvPr id="16" name="Subtitle 15">
            <a:extLst>
              <a:ext uri="{FF2B5EF4-FFF2-40B4-BE49-F238E27FC236}">
                <a16:creationId xmlns:a16="http://schemas.microsoft.com/office/drawing/2014/main" id="{ACC11907-978C-47D7-B465-0F1B5CE4E22B}"/>
              </a:ext>
            </a:extLst>
          </p:cNvPr>
          <p:cNvSpPr>
            <a:spLocks noGrp="1"/>
          </p:cNvSpPr>
          <p:nvPr>
            <p:ph type="subTitle" idx="1"/>
          </p:nvPr>
        </p:nvSpPr>
        <p:spPr>
          <a:xfrm>
            <a:off x="4048124" y="2428876"/>
            <a:ext cx="4000500" cy="3409949"/>
          </a:xfrm>
        </p:spPr>
        <p:txBody>
          <a:bodyPr/>
          <a:lstStyle/>
          <a:p>
            <a:pPr marL="457200" indent="-457200">
              <a:buFont typeface="+mj-lt"/>
              <a:buAutoNum type="arabicPeriod"/>
            </a:pPr>
            <a:r>
              <a:rPr lang="pt-BR" sz="2800" dirty="0"/>
              <a:t>Objetivo</a:t>
            </a:r>
          </a:p>
          <a:p>
            <a:pPr marL="457200" indent="-457200">
              <a:buFont typeface="+mj-lt"/>
              <a:buAutoNum type="arabicPeriod"/>
            </a:pPr>
            <a:r>
              <a:rPr lang="pt-BR" sz="2800" dirty="0"/>
              <a:t>Limitações de escopo</a:t>
            </a:r>
          </a:p>
          <a:p>
            <a:pPr marL="457200" indent="-457200">
              <a:buFont typeface="+mj-lt"/>
              <a:buAutoNum type="arabicPeriod"/>
            </a:pPr>
            <a:r>
              <a:rPr lang="pt-BR" sz="2800" dirty="0"/>
              <a:t>Pré-processamento</a:t>
            </a:r>
          </a:p>
          <a:p>
            <a:pPr marL="457200" indent="-457200">
              <a:buFont typeface="+mj-lt"/>
              <a:buAutoNum type="arabicPeriod"/>
            </a:pPr>
            <a:r>
              <a:rPr lang="pt-BR" sz="2800" dirty="0"/>
              <a:t>Processamento</a:t>
            </a:r>
          </a:p>
          <a:p>
            <a:pPr marL="457200" indent="-457200">
              <a:buFont typeface="+mj-lt"/>
              <a:buAutoNum type="arabicPeriod"/>
            </a:pPr>
            <a:r>
              <a:rPr lang="pt-BR" sz="2800" dirty="0"/>
              <a:t>Reconhecimento de padrões</a:t>
            </a:r>
          </a:p>
        </p:txBody>
      </p:sp>
    </p:spTree>
    <p:extLst>
      <p:ext uri="{BB962C8B-B14F-4D97-AF65-F5344CB8AC3E}">
        <p14:creationId xmlns:p14="http://schemas.microsoft.com/office/powerpoint/2010/main" val="3896942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A5083B-CC27-4F1C-AD03-E3DBEC1C9E78}"/>
              </a:ext>
            </a:extLst>
          </p:cNvPr>
          <p:cNvSpPr>
            <a:spLocks noGrp="1"/>
          </p:cNvSpPr>
          <p:nvPr>
            <p:ph type="title"/>
          </p:nvPr>
        </p:nvSpPr>
        <p:spPr/>
        <p:txBody>
          <a:bodyPr/>
          <a:lstStyle/>
          <a:p>
            <a:r>
              <a:rPr lang="pt-BR" dirty="0"/>
              <a:t>O Projeto</a:t>
            </a:r>
            <a:endParaRPr lang="en-ZA" dirty="0"/>
          </a:p>
        </p:txBody>
      </p:sp>
      <p:sp>
        <p:nvSpPr>
          <p:cNvPr id="3" name="Text Placeholder 2">
            <a:extLst>
              <a:ext uri="{FF2B5EF4-FFF2-40B4-BE49-F238E27FC236}">
                <a16:creationId xmlns:a16="http://schemas.microsoft.com/office/drawing/2014/main" id="{97C06D93-65F2-4552-88CF-83318CBE2CFC}"/>
              </a:ext>
            </a:extLst>
          </p:cNvPr>
          <p:cNvSpPr>
            <a:spLocks noGrp="1"/>
          </p:cNvSpPr>
          <p:nvPr>
            <p:ph type="body" sz="quarter" idx="32"/>
          </p:nvPr>
        </p:nvSpPr>
        <p:spPr>
          <a:xfrm>
            <a:off x="431801" y="1007999"/>
            <a:ext cx="5472000" cy="681463"/>
          </a:xfrm>
        </p:spPr>
        <p:txBody>
          <a:bodyPr/>
          <a:lstStyle/>
          <a:p>
            <a:r>
              <a:rPr lang="pt-BR" sz="2000" dirty="0"/>
              <a:t>Navegação autônoma e identificação de objetos</a:t>
            </a:r>
            <a:endParaRPr lang="en-ZA" sz="2000" dirty="0"/>
          </a:p>
        </p:txBody>
      </p:sp>
      <p:sp>
        <p:nvSpPr>
          <p:cNvPr id="29" name="Content Placeholder 28">
            <a:extLst>
              <a:ext uri="{FF2B5EF4-FFF2-40B4-BE49-F238E27FC236}">
                <a16:creationId xmlns:a16="http://schemas.microsoft.com/office/drawing/2014/main" id="{07FF37F8-D747-444C-8664-2DF836965C77}"/>
              </a:ext>
            </a:extLst>
          </p:cNvPr>
          <p:cNvSpPr>
            <a:spLocks noGrp="1"/>
          </p:cNvSpPr>
          <p:nvPr>
            <p:ph sz="half" idx="1"/>
          </p:nvPr>
        </p:nvSpPr>
        <p:spPr>
          <a:xfrm>
            <a:off x="432000" y="2056381"/>
            <a:ext cx="5472000" cy="4292167"/>
          </a:xfrm>
        </p:spPr>
        <p:txBody>
          <a:bodyPr/>
          <a:lstStyle/>
          <a:p>
            <a:pPr marL="0" indent="0">
              <a:buNone/>
            </a:pPr>
            <a:r>
              <a:rPr lang="en-ZA" sz="2800" dirty="0" err="1"/>
              <a:t>Objetivo</a:t>
            </a:r>
            <a:r>
              <a:rPr lang="en-ZA" sz="2800" dirty="0"/>
              <a:t> do </a:t>
            </a:r>
            <a:r>
              <a:rPr lang="en-ZA" sz="2800" dirty="0" err="1"/>
              <a:t>projeto</a:t>
            </a:r>
            <a:endParaRPr lang="pt-BR" dirty="0"/>
          </a:p>
          <a:p>
            <a:pPr algn="just"/>
            <a:r>
              <a:rPr lang="pt-BR" sz="2000" dirty="0"/>
              <a:t>Dado uma </a:t>
            </a:r>
            <a:r>
              <a:rPr lang="pt-BR" sz="2000" b="1" dirty="0"/>
              <a:t>foto de placa de sinalização</a:t>
            </a:r>
            <a:r>
              <a:rPr lang="pt-BR" sz="2000" dirty="0"/>
              <a:t> como entrada da nossa Api a saída de resposta é o </a:t>
            </a:r>
            <a:r>
              <a:rPr lang="pt-BR" sz="2000" b="1" dirty="0"/>
              <a:t>tipo da placa reconhecida</a:t>
            </a:r>
            <a:r>
              <a:rPr lang="pt-BR" sz="2000" dirty="0"/>
              <a:t> com o desenho do símbolo de trânsito. O problema que tentamos resolver está associado a projetos de veículos robóticos terrestres, onde é necessário identificar não só o caminho como também obstáculos e sinalização de trânsito em todas as vias</a:t>
            </a:r>
            <a:r>
              <a:rPr lang="en-ZA" sz="2000" dirty="0"/>
              <a:t>. </a:t>
            </a:r>
          </a:p>
          <a:p>
            <a:pPr algn="just"/>
            <a:r>
              <a:rPr lang="pt-BR" sz="2000" dirty="0"/>
              <a:t>O principal objetivo do projeto é identificar a sinalização para auxiliar na decisão dos sistemas autônomos</a:t>
            </a:r>
            <a:r>
              <a:rPr lang="en-ZA" sz="2000" dirty="0"/>
              <a:t>.</a:t>
            </a:r>
          </a:p>
        </p:txBody>
      </p:sp>
      <p:sp>
        <p:nvSpPr>
          <p:cNvPr id="6" name="Slide Number Placeholder 5">
            <a:extLst>
              <a:ext uri="{FF2B5EF4-FFF2-40B4-BE49-F238E27FC236}">
                <a16:creationId xmlns:a16="http://schemas.microsoft.com/office/drawing/2014/main" id="{46D051DA-5DAD-43A7-A238-51C63BA59FEC}"/>
              </a:ext>
            </a:extLst>
          </p:cNvPr>
          <p:cNvSpPr>
            <a:spLocks noGrp="1"/>
          </p:cNvSpPr>
          <p:nvPr>
            <p:ph type="sldNum" sz="quarter" idx="33"/>
          </p:nvPr>
        </p:nvSpPr>
        <p:spPr/>
        <p:txBody>
          <a:bodyPr/>
          <a:lstStyle/>
          <a:p>
            <a:fld id="{19B51A1E-902D-48AF-9020-955120F399B6}" type="slidenum">
              <a:rPr lang="en-ZA" smtClean="0"/>
              <a:pPr/>
              <a:t>4</a:t>
            </a:fld>
            <a:endParaRPr lang="en-ZA" dirty="0"/>
          </a:p>
        </p:txBody>
      </p:sp>
      <p:pic>
        <p:nvPicPr>
          <p:cNvPr id="19" name="Picture Placeholder 18">
            <a:extLst>
              <a:ext uri="{FF2B5EF4-FFF2-40B4-BE49-F238E27FC236}">
                <a16:creationId xmlns:a16="http://schemas.microsoft.com/office/drawing/2014/main" id="{D12055F5-8BA6-4E52-A49E-FC1189FAA5D7}"/>
              </a:ext>
            </a:extLst>
          </p:cNvPr>
          <p:cNvPicPr>
            <a:picLocks noGrp="1" noChangeAspect="1"/>
          </p:cNvPicPr>
          <p:nvPr>
            <p:ph type="pic" sz="quarter" idx="34"/>
          </p:nvPr>
        </p:nvPicPr>
        <p:blipFill>
          <a:blip r:embed="rId2"/>
          <a:srcRect t="5809" b="5809"/>
          <a:stretch>
            <a:fillRect/>
          </a:stretch>
        </p:blipFill>
        <p:spPr/>
      </p:pic>
      <p:pic>
        <p:nvPicPr>
          <p:cNvPr id="23" name="Picture Placeholder 22">
            <a:extLst>
              <a:ext uri="{FF2B5EF4-FFF2-40B4-BE49-F238E27FC236}">
                <a16:creationId xmlns:a16="http://schemas.microsoft.com/office/drawing/2014/main" id="{4F001E06-7144-4B52-9D7A-E385AF41A280}"/>
              </a:ext>
            </a:extLst>
          </p:cNvPr>
          <p:cNvPicPr>
            <a:picLocks noGrp="1" noChangeAspect="1"/>
          </p:cNvPicPr>
          <p:nvPr>
            <p:ph type="pic" sz="quarter" idx="35"/>
          </p:nvPr>
        </p:nvPicPr>
        <p:blipFill>
          <a:blip r:embed="rId3"/>
          <a:srcRect t="5809" b="5809"/>
          <a:stretch>
            <a:fillRect/>
          </a:stretch>
        </p:blipFill>
        <p:spPr/>
      </p:pic>
      <p:pic>
        <p:nvPicPr>
          <p:cNvPr id="27" name="Picture Placeholder 26">
            <a:extLst>
              <a:ext uri="{FF2B5EF4-FFF2-40B4-BE49-F238E27FC236}">
                <a16:creationId xmlns:a16="http://schemas.microsoft.com/office/drawing/2014/main" id="{2EC5CEB2-D7CD-469B-987B-2C1B5B04BCCD}"/>
              </a:ext>
            </a:extLst>
          </p:cNvPr>
          <p:cNvPicPr>
            <a:picLocks noGrp="1" noChangeAspect="1"/>
          </p:cNvPicPr>
          <p:nvPr>
            <p:ph type="pic" sz="quarter" idx="14"/>
          </p:nvPr>
        </p:nvPicPr>
        <p:blipFill>
          <a:blip r:embed="rId4"/>
          <a:srcRect t="5809" b="5809"/>
          <a:stretch>
            <a:fillRect/>
          </a:stretch>
        </p:blipFill>
        <p:spPr/>
      </p:pic>
    </p:spTree>
    <p:extLst>
      <p:ext uri="{BB962C8B-B14F-4D97-AF65-F5344CB8AC3E}">
        <p14:creationId xmlns:p14="http://schemas.microsoft.com/office/powerpoint/2010/main" val="28938545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B4A354C4-A66B-4EF3-AFBE-8D59650BA329}"/>
              </a:ext>
            </a:extLst>
          </p:cNvPr>
          <p:cNvSpPr>
            <a:spLocks noGrp="1"/>
          </p:cNvSpPr>
          <p:nvPr>
            <p:ph type="title"/>
          </p:nvPr>
        </p:nvSpPr>
        <p:spPr/>
        <p:txBody>
          <a:bodyPr/>
          <a:lstStyle/>
          <a:p>
            <a:r>
              <a:rPr lang="pt-BR" dirty="0"/>
              <a:t>Origem dos dados (</a:t>
            </a:r>
            <a:r>
              <a:rPr lang="pt-BR" dirty="0" err="1"/>
              <a:t>dataset</a:t>
            </a:r>
            <a:r>
              <a:rPr lang="pt-BR" dirty="0"/>
              <a:t>)</a:t>
            </a:r>
          </a:p>
        </p:txBody>
      </p:sp>
      <p:sp>
        <p:nvSpPr>
          <p:cNvPr id="4" name="Espaço Reservado para Texto 3">
            <a:extLst>
              <a:ext uri="{FF2B5EF4-FFF2-40B4-BE49-F238E27FC236}">
                <a16:creationId xmlns:a16="http://schemas.microsoft.com/office/drawing/2014/main" id="{27EE7845-DE5A-4761-98C4-AF8A8D383BCE}"/>
              </a:ext>
            </a:extLst>
          </p:cNvPr>
          <p:cNvSpPr>
            <a:spLocks noGrp="1"/>
          </p:cNvSpPr>
          <p:nvPr>
            <p:ph type="body" sz="quarter" idx="32"/>
          </p:nvPr>
        </p:nvSpPr>
        <p:spPr>
          <a:xfrm>
            <a:off x="432000" y="1012243"/>
            <a:ext cx="9878949" cy="580888"/>
          </a:xfrm>
        </p:spPr>
        <p:txBody>
          <a:bodyPr/>
          <a:lstStyle/>
          <a:p>
            <a:r>
              <a:rPr lang="pt-BR" sz="2000" dirty="0"/>
              <a:t>Conseguimos algumas imagens de placas e cenas de vias com sinalização nos sites</a:t>
            </a:r>
          </a:p>
        </p:txBody>
      </p:sp>
      <p:sp>
        <p:nvSpPr>
          <p:cNvPr id="6" name="Espaço Reservado para Número de Slide 5">
            <a:extLst>
              <a:ext uri="{FF2B5EF4-FFF2-40B4-BE49-F238E27FC236}">
                <a16:creationId xmlns:a16="http://schemas.microsoft.com/office/drawing/2014/main" id="{642AF86B-595D-4327-AE2F-2DC81BC3809D}"/>
              </a:ext>
            </a:extLst>
          </p:cNvPr>
          <p:cNvSpPr>
            <a:spLocks noGrp="1"/>
          </p:cNvSpPr>
          <p:nvPr>
            <p:ph type="sldNum" sz="quarter" idx="33"/>
          </p:nvPr>
        </p:nvSpPr>
        <p:spPr/>
        <p:txBody>
          <a:bodyPr/>
          <a:lstStyle/>
          <a:p>
            <a:fld id="{19B51A1E-902D-48AF-9020-955120F399B6}" type="slidenum">
              <a:rPr lang="en-ZA" smtClean="0"/>
              <a:pPr/>
              <a:t>5</a:t>
            </a:fld>
            <a:endParaRPr lang="en-ZA" dirty="0"/>
          </a:p>
        </p:txBody>
      </p:sp>
      <p:graphicFrame>
        <p:nvGraphicFramePr>
          <p:cNvPr id="18" name="Diagrama 17">
            <a:extLst>
              <a:ext uri="{FF2B5EF4-FFF2-40B4-BE49-F238E27FC236}">
                <a16:creationId xmlns:a16="http://schemas.microsoft.com/office/drawing/2014/main" id="{34380BF8-3BA5-4724-97BF-96BE8AD27EFE}"/>
              </a:ext>
            </a:extLst>
          </p:cNvPr>
          <p:cNvGraphicFramePr/>
          <p:nvPr>
            <p:extLst>
              <p:ext uri="{D42A27DB-BD31-4B8C-83A1-F6EECF244321}">
                <p14:modId xmlns:p14="http://schemas.microsoft.com/office/powerpoint/2010/main" val="2691555088"/>
              </p:ext>
            </p:extLst>
          </p:nvPr>
        </p:nvGraphicFramePr>
        <p:xfrm>
          <a:off x="520866" y="1719936"/>
          <a:ext cx="11150267" cy="48962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778753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96599F4-FE4D-457F-87AC-9F1B49F44B17}"/>
              </a:ext>
            </a:extLst>
          </p:cNvPr>
          <p:cNvSpPr>
            <a:spLocks noGrp="1"/>
          </p:cNvSpPr>
          <p:nvPr>
            <p:ph type="title"/>
          </p:nvPr>
        </p:nvSpPr>
        <p:spPr/>
        <p:txBody>
          <a:bodyPr/>
          <a:lstStyle/>
          <a:p>
            <a:r>
              <a:rPr lang="pt-BR" dirty="0"/>
              <a:t>Delimitação do projeto</a:t>
            </a:r>
          </a:p>
        </p:txBody>
      </p:sp>
      <p:sp>
        <p:nvSpPr>
          <p:cNvPr id="4" name="Text Placeholder 3">
            <a:extLst>
              <a:ext uri="{FF2B5EF4-FFF2-40B4-BE49-F238E27FC236}">
                <a16:creationId xmlns:a16="http://schemas.microsoft.com/office/drawing/2014/main" id="{D8611F01-B787-4DF9-94A9-363189187831}"/>
              </a:ext>
            </a:extLst>
          </p:cNvPr>
          <p:cNvSpPr>
            <a:spLocks noGrp="1"/>
          </p:cNvSpPr>
          <p:nvPr>
            <p:ph type="body" sz="quarter" idx="32"/>
          </p:nvPr>
        </p:nvSpPr>
        <p:spPr/>
        <p:txBody>
          <a:bodyPr/>
          <a:lstStyle/>
          <a:p>
            <a:r>
              <a:rPr lang="pt-BR" sz="2000" dirty="0"/>
              <a:t>Conjunto de dados</a:t>
            </a:r>
          </a:p>
        </p:txBody>
      </p:sp>
      <p:sp>
        <p:nvSpPr>
          <p:cNvPr id="5" name="Content Placeholder 4">
            <a:extLst>
              <a:ext uri="{FF2B5EF4-FFF2-40B4-BE49-F238E27FC236}">
                <a16:creationId xmlns:a16="http://schemas.microsoft.com/office/drawing/2014/main" id="{696754D0-A783-4AD3-A06A-E401A2BFD618}"/>
              </a:ext>
            </a:extLst>
          </p:cNvPr>
          <p:cNvSpPr>
            <a:spLocks noGrp="1"/>
          </p:cNvSpPr>
          <p:nvPr>
            <p:ph sz="half" idx="1"/>
          </p:nvPr>
        </p:nvSpPr>
        <p:spPr>
          <a:xfrm>
            <a:off x="432000" y="1511566"/>
            <a:ext cx="5472000" cy="4914434"/>
          </a:xfrm>
        </p:spPr>
        <p:txBody>
          <a:bodyPr/>
          <a:lstStyle/>
          <a:p>
            <a:pPr marL="0" indent="0" algn="just">
              <a:lnSpc>
                <a:spcPct val="100000"/>
              </a:lnSpc>
              <a:buNone/>
            </a:pPr>
            <a:r>
              <a:rPr lang="pt-BR" sz="2000" dirty="0"/>
              <a:t>Para este projeto, usamos placas de sinalização rodoviárias do Brasil. Usamos um conjunto contendo 28 placas, com formas e cores diferentes. Mais placas e símbolos podem ser adicionadas no futuro, mas para manter a simplicidade, decidimos limitar o tamanho do </a:t>
            </a:r>
            <a:r>
              <a:rPr lang="pt-BR" sz="2000" dirty="0" err="1"/>
              <a:t>dataset</a:t>
            </a:r>
            <a:r>
              <a:rPr lang="pt-BR" sz="2000" dirty="0"/>
              <a:t> de controle.</a:t>
            </a:r>
          </a:p>
          <a:p>
            <a:pPr marL="0" indent="0" algn="just">
              <a:lnSpc>
                <a:spcPct val="100000"/>
              </a:lnSpc>
              <a:buNone/>
            </a:pPr>
            <a:r>
              <a:rPr lang="pt-BR" sz="2000" dirty="0"/>
              <a:t>Deverá ser feito uma entrada de dados na API, na forma de uma imagem, que será analisada e comparada com as imagens do </a:t>
            </a:r>
            <a:r>
              <a:rPr lang="pt-BR" sz="2000" dirty="0" err="1"/>
              <a:t>dataset</a:t>
            </a:r>
            <a:r>
              <a:rPr lang="pt-BR" sz="2000" dirty="0"/>
              <a:t> de controle.</a:t>
            </a:r>
          </a:p>
          <a:p>
            <a:pPr marL="0" indent="0" algn="just">
              <a:lnSpc>
                <a:spcPct val="100000"/>
              </a:lnSpc>
              <a:buNone/>
            </a:pPr>
            <a:r>
              <a:rPr lang="pt-BR" sz="2000" dirty="0"/>
              <a:t>A saída será a imagem do </a:t>
            </a:r>
            <a:r>
              <a:rPr lang="pt-BR" sz="2000" dirty="0" err="1"/>
              <a:t>dataset</a:t>
            </a:r>
            <a:r>
              <a:rPr lang="pt-BR" sz="2000" dirty="0"/>
              <a:t> que mais se assemelhar à imagem de entrada, ou nenhuma saída, se não for encontrada uma </a:t>
            </a:r>
            <a:r>
              <a:rPr lang="pt-BR" sz="2000" b="1" dirty="0"/>
              <a:t>proximidade superior a 90%</a:t>
            </a:r>
            <a:r>
              <a:rPr lang="pt-BR" sz="2000" dirty="0"/>
              <a:t>. Nos eventos em que forem encontradas semelhanças a mais de uma placa, a de maior aproximação será a escolhida.</a:t>
            </a:r>
          </a:p>
        </p:txBody>
      </p:sp>
      <p:sp>
        <p:nvSpPr>
          <p:cNvPr id="6" name="Slide Number Placeholder 5">
            <a:extLst>
              <a:ext uri="{FF2B5EF4-FFF2-40B4-BE49-F238E27FC236}">
                <a16:creationId xmlns:a16="http://schemas.microsoft.com/office/drawing/2014/main" id="{8C4FD0DF-5CCC-4F0C-8579-EFC9432DA6ED}"/>
              </a:ext>
            </a:extLst>
          </p:cNvPr>
          <p:cNvSpPr>
            <a:spLocks noGrp="1"/>
          </p:cNvSpPr>
          <p:nvPr>
            <p:ph type="sldNum" sz="quarter" idx="33"/>
          </p:nvPr>
        </p:nvSpPr>
        <p:spPr/>
        <p:txBody>
          <a:bodyPr/>
          <a:lstStyle/>
          <a:p>
            <a:fld id="{19B51A1E-902D-48AF-9020-955120F399B6}" type="slidenum">
              <a:rPr lang="en-ZA" smtClean="0"/>
              <a:pPr/>
              <a:t>6</a:t>
            </a:fld>
            <a:endParaRPr lang="en-ZA" dirty="0"/>
          </a:p>
        </p:txBody>
      </p:sp>
      <p:pic>
        <p:nvPicPr>
          <p:cNvPr id="7" name="Imagem 4">
            <a:extLst>
              <a:ext uri="{FF2B5EF4-FFF2-40B4-BE49-F238E27FC236}">
                <a16:creationId xmlns:a16="http://schemas.microsoft.com/office/drawing/2014/main" id="{5BA35004-3585-4BAB-8795-EE8AC49896D8}"/>
              </a:ext>
            </a:extLst>
          </p:cNvPr>
          <p:cNvPicPr>
            <a:picLocks noChangeAspect="1"/>
          </p:cNvPicPr>
          <p:nvPr/>
        </p:nvPicPr>
        <p:blipFill>
          <a:blip r:embed="rId2"/>
          <a:stretch>
            <a:fillRect/>
          </a:stretch>
        </p:blipFill>
        <p:spPr>
          <a:xfrm>
            <a:off x="9638326" y="1249507"/>
            <a:ext cx="1452995" cy="145299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8" name="Imagem 7">
            <a:extLst>
              <a:ext uri="{FF2B5EF4-FFF2-40B4-BE49-F238E27FC236}">
                <a16:creationId xmlns:a16="http://schemas.microsoft.com/office/drawing/2014/main" id="{FC2C847D-81AE-4BBF-8034-66CF1BD59424}"/>
              </a:ext>
            </a:extLst>
          </p:cNvPr>
          <p:cNvPicPr>
            <a:picLocks noChangeAspect="1"/>
          </p:cNvPicPr>
          <p:nvPr/>
        </p:nvPicPr>
        <p:blipFill>
          <a:blip r:embed="rId3"/>
          <a:stretch>
            <a:fillRect/>
          </a:stretch>
        </p:blipFill>
        <p:spPr>
          <a:xfrm>
            <a:off x="9638326" y="4155497"/>
            <a:ext cx="1452995" cy="145299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9" name="Imagem 9">
            <a:extLst>
              <a:ext uri="{FF2B5EF4-FFF2-40B4-BE49-F238E27FC236}">
                <a16:creationId xmlns:a16="http://schemas.microsoft.com/office/drawing/2014/main" id="{133E843C-7B94-4D4C-A208-C7E125F7ABD2}"/>
              </a:ext>
            </a:extLst>
          </p:cNvPr>
          <p:cNvPicPr>
            <a:picLocks noChangeAspect="1"/>
          </p:cNvPicPr>
          <p:nvPr/>
        </p:nvPicPr>
        <p:blipFill>
          <a:blip r:embed="rId4"/>
          <a:stretch>
            <a:fillRect/>
          </a:stretch>
        </p:blipFill>
        <p:spPr>
          <a:xfrm>
            <a:off x="6732336" y="1249507"/>
            <a:ext cx="1452995" cy="145299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0" name="Imagem 11">
            <a:extLst>
              <a:ext uri="{FF2B5EF4-FFF2-40B4-BE49-F238E27FC236}">
                <a16:creationId xmlns:a16="http://schemas.microsoft.com/office/drawing/2014/main" id="{20BB511D-85BC-42CD-AC63-F97C4AA21A24}"/>
              </a:ext>
            </a:extLst>
          </p:cNvPr>
          <p:cNvPicPr>
            <a:picLocks noChangeAspect="1"/>
          </p:cNvPicPr>
          <p:nvPr/>
        </p:nvPicPr>
        <p:blipFill>
          <a:blip r:embed="rId5"/>
          <a:stretch>
            <a:fillRect/>
          </a:stretch>
        </p:blipFill>
        <p:spPr>
          <a:xfrm>
            <a:off x="8185331" y="2702502"/>
            <a:ext cx="1452995" cy="145299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1" name="Imagem 6">
            <a:extLst>
              <a:ext uri="{FF2B5EF4-FFF2-40B4-BE49-F238E27FC236}">
                <a16:creationId xmlns:a16="http://schemas.microsoft.com/office/drawing/2014/main" id="{39682CE2-632A-44A1-BD52-572C88DAC7F9}"/>
              </a:ext>
            </a:extLst>
          </p:cNvPr>
          <p:cNvPicPr>
            <a:picLocks noChangeAspect="1"/>
          </p:cNvPicPr>
          <p:nvPr/>
        </p:nvPicPr>
        <p:blipFill>
          <a:blip r:embed="rId6"/>
          <a:stretch>
            <a:fillRect/>
          </a:stretch>
        </p:blipFill>
        <p:spPr>
          <a:xfrm>
            <a:off x="6732336" y="4155496"/>
            <a:ext cx="1452995" cy="145299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35150746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97C50D7-3081-44D5-A732-B4DD1EA38DEB}"/>
              </a:ext>
            </a:extLst>
          </p:cNvPr>
          <p:cNvSpPr>
            <a:spLocks noGrp="1"/>
          </p:cNvSpPr>
          <p:nvPr>
            <p:ph type="sldNum" sz="quarter" idx="33"/>
          </p:nvPr>
        </p:nvSpPr>
        <p:spPr/>
        <p:txBody>
          <a:bodyPr/>
          <a:lstStyle/>
          <a:p>
            <a:fld id="{19B51A1E-902D-48AF-9020-955120F399B6}" type="slidenum">
              <a:rPr lang="en-ZA" smtClean="0"/>
              <a:pPr/>
              <a:t>7</a:t>
            </a:fld>
            <a:endParaRPr lang="en-ZA" dirty="0"/>
          </a:p>
        </p:txBody>
      </p:sp>
      <p:sp>
        <p:nvSpPr>
          <p:cNvPr id="7" name="Título 2">
            <a:extLst>
              <a:ext uri="{FF2B5EF4-FFF2-40B4-BE49-F238E27FC236}">
                <a16:creationId xmlns:a16="http://schemas.microsoft.com/office/drawing/2014/main" id="{254C94D9-7297-4B38-B66E-C6A4F9614003}"/>
              </a:ext>
            </a:extLst>
          </p:cNvPr>
          <p:cNvSpPr>
            <a:spLocks noGrp="1"/>
          </p:cNvSpPr>
          <p:nvPr>
            <p:ph type="title"/>
          </p:nvPr>
        </p:nvSpPr>
        <p:spPr>
          <a:xfrm>
            <a:off x="432000" y="432000"/>
            <a:ext cx="5472000" cy="432000"/>
          </a:xfrm>
        </p:spPr>
        <p:txBody>
          <a:bodyPr/>
          <a:lstStyle/>
          <a:p>
            <a:r>
              <a:rPr lang="pt-BR" dirty="0"/>
              <a:t>Delimitação do projeto</a:t>
            </a:r>
          </a:p>
        </p:txBody>
      </p:sp>
      <p:sp>
        <p:nvSpPr>
          <p:cNvPr id="8" name="Espaço Reservado para Texto 3">
            <a:extLst>
              <a:ext uri="{FF2B5EF4-FFF2-40B4-BE49-F238E27FC236}">
                <a16:creationId xmlns:a16="http://schemas.microsoft.com/office/drawing/2014/main" id="{B0A7B396-16AF-40C9-8B00-DF30E3C1333F}"/>
              </a:ext>
            </a:extLst>
          </p:cNvPr>
          <p:cNvSpPr>
            <a:spLocks noGrp="1"/>
          </p:cNvSpPr>
          <p:nvPr>
            <p:ph type="body" sz="quarter" idx="32"/>
          </p:nvPr>
        </p:nvSpPr>
        <p:spPr>
          <a:xfrm>
            <a:off x="432001" y="1012242"/>
            <a:ext cx="5664000" cy="5569427"/>
          </a:xfrm>
        </p:spPr>
        <p:txBody>
          <a:bodyPr/>
          <a:lstStyle/>
          <a:p>
            <a:r>
              <a:rPr lang="pt-BR" sz="2000" dirty="0"/>
              <a:t>Restrições para entrada de dados:</a:t>
            </a:r>
          </a:p>
          <a:p>
            <a:pPr marL="342900" indent="-342900">
              <a:buFont typeface="Arial" panose="020B0604020202020204" pitchFamily="34" charset="0"/>
              <a:buChar char="•"/>
            </a:pPr>
            <a:r>
              <a:rPr lang="pt-BR" sz="2000" dirty="0"/>
              <a:t>Imagens devem ser coloridas.</a:t>
            </a:r>
          </a:p>
          <a:p>
            <a:pPr marL="342900" indent="-342900">
              <a:buFont typeface="Arial" panose="020B0604020202020204" pitchFamily="34" charset="0"/>
              <a:buChar char="•"/>
            </a:pPr>
            <a:r>
              <a:rPr lang="pt-BR" sz="2000" dirty="0"/>
              <a:t>Imagens devem ser sem ruído.</a:t>
            </a:r>
          </a:p>
          <a:p>
            <a:pPr marL="342900" indent="-342900">
              <a:buFont typeface="Arial" panose="020B0604020202020204" pitchFamily="34" charset="0"/>
              <a:buChar char="•"/>
            </a:pPr>
            <a:r>
              <a:rPr lang="pt-BR" sz="2000" dirty="0"/>
              <a:t>Imagens devem ser sem </a:t>
            </a:r>
            <a:r>
              <a:rPr lang="pt-BR" sz="2000" dirty="0" err="1"/>
              <a:t>blur</a:t>
            </a:r>
            <a:r>
              <a:rPr lang="pt-BR" sz="2000" dirty="0"/>
              <a:t>.</a:t>
            </a:r>
          </a:p>
          <a:p>
            <a:pPr marL="342900" indent="-342900">
              <a:buFont typeface="Arial" panose="020B0604020202020204" pitchFamily="34" charset="0"/>
              <a:buChar char="•"/>
            </a:pPr>
            <a:r>
              <a:rPr lang="pt-BR" sz="2000" dirty="0"/>
              <a:t>Imagens feitas durante o período do dia.</a:t>
            </a:r>
          </a:p>
          <a:p>
            <a:pPr marL="342900" indent="-342900">
              <a:buFont typeface="Arial" panose="020B0604020202020204" pitchFamily="34" charset="0"/>
              <a:buChar char="•"/>
            </a:pPr>
            <a:r>
              <a:rPr lang="pt-BR" sz="2000" dirty="0"/>
              <a:t>Resolução de 500x500 pixels.</a:t>
            </a:r>
          </a:p>
          <a:p>
            <a:pPr marL="342900" indent="-342900">
              <a:buFont typeface="Arial" panose="020B0604020202020204" pitchFamily="34" charset="0"/>
              <a:buChar char="•"/>
            </a:pPr>
            <a:r>
              <a:rPr lang="pt-BR" sz="2000" dirty="0"/>
              <a:t>A placa a ser analisada deverá estar bem enquadrada, de frente.</a:t>
            </a:r>
          </a:p>
          <a:p>
            <a:pPr marL="342900" indent="-342900">
              <a:buFont typeface="Arial" panose="020B0604020202020204" pitchFamily="34" charset="0"/>
              <a:buChar char="•"/>
            </a:pPr>
            <a:r>
              <a:rPr lang="pt-BR" sz="2000" dirty="0"/>
              <a:t>A placa não pode possuir objetos que obstruam a sua visão.</a:t>
            </a:r>
          </a:p>
          <a:p>
            <a:pPr marL="342900" indent="-342900">
              <a:buFont typeface="Arial" panose="020B0604020202020204" pitchFamily="34" charset="0"/>
              <a:buChar char="•"/>
            </a:pPr>
            <a:r>
              <a:rPr lang="pt-BR" sz="2000" dirty="0"/>
              <a:t>A placa não pode ter objetos próximos que possam alterar o seu contorno.</a:t>
            </a:r>
          </a:p>
          <a:p>
            <a:pPr marL="342900" indent="-342900">
              <a:buFont typeface="Arial" panose="020B0604020202020204" pitchFamily="34" charset="0"/>
              <a:buChar char="•"/>
            </a:pPr>
            <a:r>
              <a:rPr lang="pt-BR" sz="2000" dirty="0"/>
              <a:t>A placa deverá ocupar o mínimo de 30% da área da imagem</a:t>
            </a:r>
          </a:p>
          <a:p>
            <a:pPr marL="342900" indent="-342900">
              <a:buFont typeface="Arial" panose="020B0604020202020204" pitchFamily="34" charset="0"/>
              <a:buChar char="•"/>
            </a:pPr>
            <a:r>
              <a:rPr lang="pt-BR" sz="2000" dirty="0"/>
              <a:t>Só pode haver uma placa na imagem.</a:t>
            </a:r>
          </a:p>
          <a:p>
            <a:pPr marL="342900" indent="-342900">
              <a:buFont typeface="Arial" panose="020B0604020202020204" pitchFamily="34" charset="0"/>
              <a:buChar char="•"/>
            </a:pPr>
            <a:endParaRPr lang="pt-BR" sz="2000" dirty="0"/>
          </a:p>
          <a:p>
            <a:endParaRPr lang="pt-BR" sz="2000" dirty="0"/>
          </a:p>
        </p:txBody>
      </p:sp>
      <p:pic>
        <p:nvPicPr>
          <p:cNvPr id="9" name="Imagem 6" descr="Imagem recomendada&#10;">
            <a:extLst>
              <a:ext uri="{FF2B5EF4-FFF2-40B4-BE49-F238E27FC236}">
                <a16:creationId xmlns:a16="http://schemas.microsoft.com/office/drawing/2014/main" id="{9A785077-BACC-4FD4-815A-4A2D831B8CD5}"/>
              </a:ext>
            </a:extLst>
          </p:cNvPr>
          <p:cNvPicPr>
            <a:picLocks noChangeAspect="1"/>
          </p:cNvPicPr>
          <p:nvPr/>
        </p:nvPicPr>
        <p:blipFill>
          <a:blip r:embed="rId2"/>
          <a:stretch>
            <a:fillRect/>
          </a:stretch>
        </p:blipFill>
        <p:spPr>
          <a:xfrm>
            <a:off x="8483547" y="647999"/>
            <a:ext cx="2800753" cy="280075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0" name="CaixaDeTexto 8">
            <a:extLst>
              <a:ext uri="{FF2B5EF4-FFF2-40B4-BE49-F238E27FC236}">
                <a16:creationId xmlns:a16="http://schemas.microsoft.com/office/drawing/2014/main" id="{A3DBBCE1-724A-4966-828C-C38A3104230C}"/>
              </a:ext>
            </a:extLst>
          </p:cNvPr>
          <p:cNvSpPr txBox="1"/>
          <p:nvPr/>
        </p:nvSpPr>
        <p:spPr>
          <a:xfrm>
            <a:off x="8483547" y="3448752"/>
            <a:ext cx="2800753" cy="923330"/>
          </a:xfrm>
          <a:prstGeom prst="rect">
            <a:avLst/>
          </a:prstGeom>
          <a:noFill/>
        </p:spPr>
        <p:txBody>
          <a:bodyPr wrap="square" rtlCol="0">
            <a:spAutoFit/>
          </a:bodyPr>
          <a:lstStyle/>
          <a:p>
            <a:r>
              <a:rPr lang="pt-BR" dirty="0"/>
              <a:t>Exemplo de imagem em boas condições para ser analisada.</a:t>
            </a:r>
          </a:p>
        </p:txBody>
      </p:sp>
    </p:spTree>
    <p:extLst>
      <p:ext uri="{BB962C8B-B14F-4D97-AF65-F5344CB8AC3E}">
        <p14:creationId xmlns:p14="http://schemas.microsoft.com/office/powerpoint/2010/main" val="33577472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9AE37D16-A729-4EBD-874D-323798EE684D}"/>
              </a:ext>
            </a:extLst>
          </p:cNvPr>
          <p:cNvSpPr>
            <a:spLocks noGrp="1"/>
          </p:cNvSpPr>
          <p:nvPr>
            <p:ph type="title"/>
          </p:nvPr>
        </p:nvSpPr>
        <p:spPr/>
        <p:txBody>
          <a:bodyPr/>
          <a:lstStyle/>
          <a:p>
            <a:r>
              <a:rPr lang="pt-BR" dirty="0"/>
              <a:t>Caso de teste</a:t>
            </a:r>
          </a:p>
        </p:txBody>
      </p:sp>
      <p:sp>
        <p:nvSpPr>
          <p:cNvPr id="5" name="Espaço Reservado para Conteúdo 4">
            <a:extLst>
              <a:ext uri="{FF2B5EF4-FFF2-40B4-BE49-F238E27FC236}">
                <a16:creationId xmlns:a16="http://schemas.microsoft.com/office/drawing/2014/main" id="{3B5F3E4B-D83A-41CA-AB18-C2DAADFCDBE6}"/>
              </a:ext>
            </a:extLst>
          </p:cNvPr>
          <p:cNvSpPr>
            <a:spLocks noGrp="1"/>
          </p:cNvSpPr>
          <p:nvPr>
            <p:ph sz="half" idx="1"/>
          </p:nvPr>
        </p:nvSpPr>
        <p:spPr>
          <a:xfrm>
            <a:off x="432000" y="1511566"/>
            <a:ext cx="5472000" cy="1332118"/>
          </a:xfrm>
        </p:spPr>
        <p:txBody>
          <a:bodyPr/>
          <a:lstStyle/>
          <a:p>
            <a:pPr algn="just"/>
            <a:r>
              <a:rPr lang="pt-BR" dirty="0"/>
              <a:t>Para demonstração, escolhemos a imagem ao lado para ser analisada,  e vamos seguir o restante da apresentação evidenciando os passos seguidos, até a obtenção do resultado final.</a:t>
            </a:r>
          </a:p>
        </p:txBody>
      </p:sp>
      <p:sp>
        <p:nvSpPr>
          <p:cNvPr id="6" name="Espaço Reservado para Número de Slide 5">
            <a:extLst>
              <a:ext uri="{FF2B5EF4-FFF2-40B4-BE49-F238E27FC236}">
                <a16:creationId xmlns:a16="http://schemas.microsoft.com/office/drawing/2014/main" id="{85462BD7-6955-4322-9237-E0E21456FC66}"/>
              </a:ext>
            </a:extLst>
          </p:cNvPr>
          <p:cNvSpPr>
            <a:spLocks noGrp="1"/>
          </p:cNvSpPr>
          <p:nvPr>
            <p:ph type="sldNum" sz="quarter" idx="33"/>
          </p:nvPr>
        </p:nvSpPr>
        <p:spPr/>
        <p:txBody>
          <a:bodyPr/>
          <a:lstStyle/>
          <a:p>
            <a:fld id="{19B51A1E-902D-48AF-9020-955120F399B6}" type="slidenum">
              <a:rPr lang="en-ZA" smtClean="0"/>
              <a:pPr/>
              <a:t>8</a:t>
            </a:fld>
            <a:endParaRPr lang="en-ZA" dirty="0"/>
          </a:p>
        </p:txBody>
      </p:sp>
      <p:pic>
        <p:nvPicPr>
          <p:cNvPr id="10" name="Imagem 9">
            <a:extLst>
              <a:ext uri="{FF2B5EF4-FFF2-40B4-BE49-F238E27FC236}">
                <a16:creationId xmlns:a16="http://schemas.microsoft.com/office/drawing/2014/main" id="{FA5C3E0A-E998-4C25-BEB0-A2B7BB5A3D0A}"/>
              </a:ext>
            </a:extLst>
          </p:cNvPr>
          <p:cNvPicPr>
            <a:picLocks noChangeAspect="1"/>
          </p:cNvPicPr>
          <p:nvPr/>
        </p:nvPicPr>
        <p:blipFill>
          <a:blip r:embed="rId2"/>
          <a:stretch>
            <a:fillRect/>
          </a:stretch>
        </p:blipFill>
        <p:spPr>
          <a:xfrm>
            <a:off x="7195890" y="0"/>
            <a:ext cx="4564110" cy="6858000"/>
          </a:xfrm>
          <a:prstGeom prst="rect">
            <a:avLst/>
          </a:prstGeom>
        </p:spPr>
      </p:pic>
      <p:sp>
        <p:nvSpPr>
          <p:cNvPr id="12" name="CaixaDeTexto 11">
            <a:extLst>
              <a:ext uri="{FF2B5EF4-FFF2-40B4-BE49-F238E27FC236}">
                <a16:creationId xmlns:a16="http://schemas.microsoft.com/office/drawing/2014/main" id="{F385912B-B3DE-4BCD-9210-5264B5AA9B48}"/>
              </a:ext>
            </a:extLst>
          </p:cNvPr>
          <p:cNvSpPr txBox="1"/>
          <p:nvPr/>
        </p:nvSpPr>
        <p:spPr>
          <a:xfrm>
            <a:off x="431801" y="2987250"/>
            <a:ext cx="4447500" cy="369332"/>
          </a:xfrm>
          <a:prstGeom prst="rect">
            <a:avLst/>
          </a:prstGeom>
          <a:noFill/>
        </p:spPr>
        <p:txBody>
          <a:bodyPr wrap="none" rtlCol="0">
            <a:spAutoFit/>
          </a:bodyPr>
          <a:lstStyle/>
          <a:p>
            <a:r>
              <a:rPr lang="pt-BR" dirty="0"/>
              <a:t>Imagem com as restrições de input aplicadas: </a:t>
            </a:r>
          </a:p>
        </p:txBody>
      </p:sp>
      <p:pic>
        <p:nvPicPr>
          <p:cNvPr id="14" name="Imagem 13">
            <a:extLst>
              <a:ext uri="{FF2B5EF4-FFF2-40B4-BE49-F238E27FC236}">
                <a16:creationId xmlns:a16="http://schemas.microsoft.com/office/drawing/2014/main" id="{5A869937-9F45-41FB-81B1-E2184BB6D9F8}"/>
              </a:ext>
            </a:extLst>
          </p:cNvPr>
          <p:cNvPicPr>
            <a:picLocks noChangeAspect="1"/>
          </p:cNvPicPr>
          <p:nvPr/>
        </p:nvPicPr>
        <p:blipFill>
          <a:blip r:embed="rId3"/>
          <a:stretch>
            <a:fillRect/>
          </a:stretch>
        </p:blipFill>
        <p:spPr>
          <a:xfrm>
            <a:off x="1903956" y="3500148"/>
            <a:ext cx="2527689" cy="252768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6274683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a:extLst>
              <a:ext uri="{FF2B5EF4-FFF2-40B4-BE49-F238E27FC236}">
                <a16:creationId xmlns:a16="http://schemas.microsoft.com/office/drawing/2014/main" id="{1CF8915F-6401-4D6D-BC78-F7A6C88ED343}"/>
              </a:ext>
            </a:extLst>
          </p:cNvPr>
          <p:cNvPicPr>
            <a:picLocks noGrp="1" noChangeAspect="1"/>
          </p:cNvPicPr>
          <p:nvPr>
            <p:ph type="pic" sz="quarter" idx="36"/>
          </p:nvPr>
        </p:nvPicPr>
        <p:blipFill rotWithShape="1">
          <a:blip r:embed="rId2"/>
          <a:srcRect t="12535" b="20805"/>
          <a:stretch/>
        </p:blipFill>
        <p:spPr>
          <a:xfrm>
            <a:off x="6282692" y="644454"/>
            <a:ext cx="5511800" cy="552123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 name="Title 2">
            <a:extLst>
              <a:ext uri="{FF2B5EF4-FFF2-40B4-BE49-F238E27FC236}">
                <a16:creationId xmlns:a16="http://schemas.microsoft.com/office/drawing/2014/main" id="{4D865AD3-EFCB-407A-8083-2835B2A607A6}"/>
              </a:ext>
            </a:extLst>
          </p:cNvPr>
          <p:cNvSpPr>
            <a:spLocks noGrp="1"/>
          </p:cNvSpPr>
          <p:nvPr>
            <p:ph type="title"/>
          </p:nvPr>
        </p:nvSpPr>
        <p:spPr>
          <a:xfrm>
            <a:off x="432000" y="432000"/>
            <a:ext cx="5472000" cy="432000"/>
          </a:xfrm>
        </p:spPr>
        <p:txBody>
          <a:bodyPr/>
          <a:lstStyle/>
          <a:p>
            <a:r>
              <a:rPr lang="pt-BR" dirty="0"/>
              <a:t>Pré-processamento</a:t>
            </a:r>
          </a:p>
        </p:txBody>
      </p:sp>
      <p:sp>
        <p:nvSpPr>
          <p:cNvPr id="4" name="Text Placeholder 3">
            <a:extLst>
              <a:ext uri="{FF2B5EF4-FFF2-40B4-BE49-F238E27FC236}">
                <a16:creationId xmlns:a16="http://schemas.microsoft.com/office/drawing/2014/main" id="{598AD429-C58D-4706-B187-A45A5D52B240}"/>
              </a:ext>
            </a:extLst>
          </p:cNvPr>
          <p:cNvSpPr>
            <a:spLocks noGrp="1"/>
          </p:cNvSpPr>
          <p:nvPr>
            <p:ph type="body" sz="quarter" idx="32"/>
          </p:nvPr>
        </p:nvSpPr>
        <p:spPr>
          <a:xfrm>
            <a:off x="431801" y="1008000"/>
            <a:ext cx="5472000" cy="360000"/>
          </a:xfrm>
        </p:spPr>
        <p:txBody>
          <a:bodyPr/>
          <a:lstStyle/>
          <a:p>
            <a:r>
              <a:rPr lang="pt-BR" dirty="0"/>
              <a:t>Transformações na imagem: Escala de cinza</a:t>
            </a:r>
          </a:p>
        </p:txBody>
      </p:sp>
      <p:sp>
        <p:nvSpPr>
          <p:cNvPr id="5" name="Content Placeholder 4">
            <a:extLst>
              <a:ext uri="{FF2B5EF4-FFF2-40B4-BE49-F238E27FC236}">
                <a16:creationId xmlns:a16="http://schemas.microsoft.com/office/drawing/2014/main" id="{B9F15B1D-1401-47ED-9741-DC6FFAD8A894}"/>
              </a:ext>
            </a:extLst>
          </p:cNvPr>
          <p:cNvSpPr>
            <a:spLocks noGrp="1"/>
          </p:cNvSpPr>
          <p:nvPr>
            <p:ph sz="half" idx="1"/>
          </p:nvPr>
        </p:nvSpPr>
        <p:spPr>
          <a:xfrm>
            <a:off x="432000" y="1511565"/>
            <a:ext cx="5350491" cy="2834191"/>
          </a:xfrm>
        </p:spPr>
        <p:txBody>
          <a:bodyPr/>
          <a:lstStyle/>
          <a:p>
            <a:pPr marL="0" indent="0">
              <a:buNone/>
            </a:pPr>
            <a:r>
              <a:rPr lang="pt-BR" sz="2000" dirty="0"/>
              <a:t>Cada imagem imputada pela Api pode ser completamente diferente da outra. O mínimo que temos de requisito é que seja igual ou maior que 500 x 500 pixels e em canais RGB. </a:t>
            </a:r>
          </a:p>
          <a:p>
            <a:pPr marL="0" indent="0">
              <a:buNone/>
            </a:pPr>
            <a:r>
              <a:rPr lang="pt-BR" sz="2000" dirty="0"/>
              <a:t>Devido as diferentes imagens que vamos receber, vamos realizar um pré-processo para normalização.</a:t>
            </a:r>
          </a:p>
          <a:p>
            <a:pPr marL="0" indent="0">
              <a:buNone/>
            </a:pPr>
            <a:r>
              <a:rPr lang="pt-BR" sz="2000" dirty="0"/>
              <a:t>A Primeira transformação é levar a imagem para </a:t>
            </a:r>
            <a:r>
              <a:rPr lang="pt-BR" sz="2000" b="1" dirty="0"/>
              <a:t>escalas de cinza</a:t>
            </a:r>
            <a:r>
              <a:rPr lang="pt-BR" sz="2000" dirty="0"/>
              <a:t> e facilitar os outros processamentos. No caso de uma imagem em tons de cinza temos apenas um canal, ou seja, apenas uma matriz de 2 dimensões.</a:t>
            </a:r>
          </a:p>
          <a:p>
            <a:pPr marL="0" indent="0">
              <a:buNone/>
            </a:pPr>
            <a:endParaRPr lang="pt-BR" dirty="0"/>
          </a:p>
        </p:txBody>
      </p:sp>
      <p:sp>
        <p:nvSpPr>
          <p:cNvPr id="6" name="Slide Number Placeholder 5">
            <a:extLst>
              <a:ext uri="{FF2B5EF4-FFF2-40B4-BE49-F238E27FC236}">
                <a16:creationId xmlns:a16="http://schemas.microsoft.com/office/drawing/2014/main" id="{BC9C57AA-D6C8-468A-A6DD-308AFAAE5A82}"/>
              </a:ext>
            </a:extLst>
          </p:cNvPr>
          <p:cNvSpPr>
            <a:spLocks noGrp="1"/>
          </p:cNvSpPr>
          <p:nvPr>
            <p:ph type="sldNum" sz="quarter" idx="33"/>
          </p:nvPr>
        </p:nvSpPr>
        <p:spPr>
          <a:xfrm>
            <a:off x="11727656" y="6277243"/>
            <a:ext cx="464344" cy="400188"/>
          </a:xfrm>
        </p:spPr>
        <p:txBody>
          <a:bodyPr/>
          <a:lstStyle/>
          <a:p>
            <a:fld id="{19B51A1E-902D-48AF-9020-955120F399B6}" type="slidenum">
              <a:rPr lang="en-ZA" smtClean="0"/>
              <a:pPr/>
              <a:t>9</a:t>
            </a:fld>
            <a:endParaRPr lang="en-ZA" dirty="0"/>
          </a:p>
        </p:txBody>
      </p:sp>
      <p:pic>
        <p:nvPicPr>
          <p:cNvPr id="12" name="Picture 11">
            <a:extLst>
              <a:ext uri="{FF2B5EF4-FFF2-40B4-BE49-F238E27FC236}">
                <a16:creationId xmlns:a16="http://schemas.microsoft.com/office/drawing/2014/main" id="{2CCF029C-A125-491F-B6D3-843B8B7A27D9}"/>
              </a:ext>
            </a:extLst>
          </p:cNvPr>
          <p:cNvPicPr>
            <a:picLocks noChangeAspect="1"/>
          </p:cNvPicPr>
          <p:nvPr/>
        </p:nvPicPr>
        <p:blipFill rotWithShape="1">
          <a:blip r:embed="rId3"/>
          <a:srcRect t="12442" b="15905"/>
          <a:stretch/>
        </p:blipFill>
        <p:spPr>
          <a:xfrm rot="21265850">
            <a:off x="5801992" y="3688671"/>
            <a:ext cx="3973873" cy="284742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993028846"/>
      </p:ext>
    </p:extLst>
  </p:cSld>
  <p:clrMapOvr>
    <a:masterClrMapping/>
  </p:clrMapOvr>
</p:sld>
</file>

<file path=ppt/theme/theme1.xml><?xml version="1.0" encoding="utf-8"?>
<a:theme xmlns:a="http://schemas.openxmlformats.org/drawingml/2006/main" name="Office Theme">
  <a:themeElements>
    <a:clrScheme name="Custom 129">
      <a:dk1>
        <a:sysClr val="windowText" lastClr="000000"/>
      </a:dk1>
      <a:lt1>
        <a:srgbClr val="FFFFFF"/>
      </a:lt1>
      <a:dk2>
        <a:srgbClr val="3F3F3F"/>
      </a:dk2>
      <a:lt2>
        <a:srgbClr val="F2F2F2"/>
      </a:lt2>
      <a:accent1>
        <a:srgbClr val="25C6E3"/>
      </a:accent1>
      <a:accent2>
        <a:srgbClr val="E80554"/>
      </a:accent2>
      <a:accent3>
        <a:srgbClr val="A9E26F"/>
      </a:accent3>
      <a:accent4>
        <a:srgbClr val="EAD000"/>
      </a:accent4>
      <a:accent5>
        <a:srgbClr val="1A0F49"/>
      </a:accent5>
      <a:accent6>
        <a:srgbClr val="FF4A01"/>
      </a:accent6>
      <a:hlink>
        <a:srgbClr val="25C6E3"/>
      </a:hlink>
      <a:folHlink>
        <a:srgbClr val="25C6E3"/>
      </a:folHlink>
    </a:clrScheme>
    <a:fontScheme name="Custom 147">
      <a:majorFont>
        <a:latin typeface="Corbel"/>
        <a:ea typeface=""/>
        <a:cs typeface=""/>
      </a:majorFont>
      <a:minorFont>
        <a:latin typeface="Calibr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Geometric Presentation Layout_SB - v5.potx" id="{D23EA009-1275-445B-9B7F-C601617D2B1D}" vid="{30A9F54A-813B-40F2-AB5B-755CECE9CCC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1357</Words>
  <Application>Microsoft Office PowerPoint</Application>
  <PresentationFormat>Widescreen</PresentationFormat>
  <Paragraphs>117</Paragraphs>
  <Slides>20</Slides>
  <Notes>0</Notes>
  <HiddenSlides>0</HiddenSlides>
  <MMClips>0</MMClips>
  <ScaleCrop>false</ScaleCrop>
  <HeadingPairs>
    <vt:vector size="6" baseType="variant">
      <vt:variant>
        <vt:lpstr>Fontes usadas</vt:lpstr>
      </vt:variant>
      <vt:variant>
        <vt:i4>5</vt:i4>
      </vt:variant>
      <vt:variant>
        <vt:lpstr>Tema</vt:lpstr>
      </vt:variant>
      <vt:variant>
        <vt:i4>1</vt:i4>
      </vt:variant>
      <vt:variant>
        <vt:lpstr>Títulos de slides</vt:lpstr>
      </vt:variant>
      <vt:variant>
        <vt:i4>20</vt:i4>
      </vt:variant>
    </vt:vector>
  </HeadingPairs>
  <TitlesOfParts>
    <vt:vector size="26" baseType="lpstr">
      <vt:lpstr>Arial</vt:lpstr>
      <vt:lpstr>Calibri</vt:lpstr>
      <vt:lpstr>Calibri Light</vt:lpstr>
      <vt:lpstr>Corbel</vt:lpstr>
      <vt:lpstr>Times New Roman</vt:lpstr>
      <vt:lpstr>Office Theme</vt:lpstr>
      <vt:lpstr>Reconhecimento de Placas de Sinais de Trânsito</vt:lpstr>
      <vt:lpstr>Equipe</vt:lpstr>
      <vt:lpstr>Sumário</vt:lpstr>
      <vt:lpstr>O Projeto</vt:lpstr>
      <vt:lpstr>Origem dos dados (dataset)</vt:lpstr>
      <vt:lpstr>Delimitação do projeto</vt:lpstr>
      <vt:lpstr>Delimitação do projeto</vt:lpstr>
      <vt:lpstr>Caso de teste</vt:lpstr>
      <vt:lpstr>Pré-processamento</vt:lpstr>
      <vt:lpstr>Histogramas de imagem</vt:lpstr>
      <vt:lpstr>Equalização de Histograma</vt:lpstr>
      <vt:lpstr>Suavização de imagens</vt:lpstr>
      <vt:lpstr>Segmentação</vt:lpstr>
      <vt:lpstr>Limiarização</vt:lpstr>
      <vt:lpstr>Processamento</vt:lpstr>
      <vt:lpstr>Extração de características</vt:lpstr>
      <vt:lpstr>Zernik  </vt:lpstr>
      <vt:lpstr>Reconhecimento de Padrões</vt:lpstr>
      <vt:lpstr>Conclusão</vt:lpstr>
      <vt:lpstr>Referências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2018-10-04T02:43:37Z</dcterms:created>
  <dcterms:modified xsi:type="dcterms:W3CDTF">2018-12-08T17:30:33Z</dcterms:modified>
</cp:coreProperties>
</file>